
<file path=[Content_Types].xml><?xml version="1.0" encoding="utf-8"?>
<Types xmlns="http://schemas.openxmlformats.org/package/2006/content-types">
  <Default Extension="wav" ContentType="audio/x-wav"/>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7" r:id="rId3"/>
    <p:sldId id="258" r:id="rId4"/>
    <p:sldId id="259" r:id="rId5"/>
    <p:sldId id="260" r:id="rId6"/>
    <p:sldId id="261" r:id="rId7"/>
    <p:sldId id="262" r:id="rId8"/>
    <p:sldId id="263" r:id="rId9"/>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12192000" cy="6858000"/>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 泽元" initials="张" lastIdx="1" clrIdx="0"/>
  <p:cmAuthor id="7" name="Taylor Hartwell" initials="TH [6]" lastIdx="2" clrIdx="6"/>
  <p:cmAuthor id="1" name="陈宣霖" initials="陈" lastIdx="1" clrIdx="0"/>
  <p:cmAuthor id="2" name="作者" initials="A" lastIdx="1" clrIdx="1"/>
  <p:cmAuthor id="4" name="DTY" initials="D" lastIdx="1" clrIdx="7"/>
  <p:cmAuthor id="5" name="未知用户11" initials="未知用户11"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gs" Target="tags/tag432.xml"/><Relationship Id="rId63" Type="http://schemas.openxmlformats.org/officeDocument/2006/relationships/commentAuthors" Target="commentAuthors.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2.wav"/><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181.xml"/><Relationship Id="rId2" Type="http://schemas.openxmlformats.org/officeDocument/2006/relationships/image" Target="../media/image3.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24.wdp"/><Relationship Id="rId4" Type="http://schemas.openxmlformats.org/officeDocument/2006/relationships/image" Target="../media/image23.png"/><Relationship Id="rId3" Type="http://schemas.openxmlformats.org/officeDocument/2006/relationships/tags" Target="../tags/tag183.xml"/><Relationship Id="rId2" Type="http://schemas.openxmlformats.org/officeDocument/2006/relationships/image" Target="../media/image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image24.wdp"/><Relationship Id="rId4" Type="http://schemas.openxmlformats.org/officeDocument/2006/relationships/image" Target="../media/image23.png"/><Relationship Id="rId3" Type="http://schemas.openxmlformats.org/officeDocument/2006/relationships/tags" Target="../tags/tag184.xml"/><Relationship Id="rId2" Type="http://schemas.microsoft.com/office/2007/relationships/hdphoto" Target="../media/image26.wdp"/><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2.wav"/><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185.xml"/><Relationship Id="rId2" Type="http://schemas.openxmlformats.org/officeDocument/2006/relationships/image" Target="../media/image3.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tags" Target="../tags/tag186.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187.xml"/><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188.xml"/><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189.xml"/><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12.png"/><Relationship Id="rId2" Type="http://schemas.openxmlformats.org/officeDocument/2006/relationships/image" Target="../media/image38.png"/><Relationship Id="rId1" Type="http://schemas.openxmlformats.org/officeDocument/2006/relationships/image" Target="../media/image37.jpeg"/></Relationships>
</file>

<file path=ppt/slides/_rels/slide25.xml.rels><?xml version="1.0" encoding="UTF-8" standalone="yes"?>
<Relationships xmlns="http://schemas.openxmlformats.org/package/2006/relationships"><Relationship Id="rId99" Type="http://schemas.openxmlformats.org/officeDocument/2006/relationships/tags" Target="../tags/tag287.xml"/><Relationship Id="rId98" Type="http://schemas.openxmlformats.org/officeDocument/2006/relationships/tags" Target="../tags/tag286.xml"/><Relationship Id="rId97" Type="http://schemas.openxmlformats.org/officeDocument/2006/relationships/tags" Target="../tags/tag285.xml"/><Relationship Id="rId96" Type="http://schemas.openxmlformats.org/officeDocument/2006/relationships/tags" Target="../tags/tag284.xml"/><Relationship Id="rId95" Type="http://schemas.openxmlformats.org/officeDocument/2006/relationships/tags" Target="../tags/tag283.xml"/><Relationship Id="rId94" Type="http://schemas.openxmlformats.org/officeDocument/2006/relationships/tags" Target="../tags/tag282.xml"/><Relationship Id="rId93" Type="http://schemas.openxmlformats.org/officeDocument/2006/relationships/tags" Target="../tags/tag281.xml"/><Relationship Id="rId92" Type="http://schemas.openxmlformats.org/officeDocument/2006/relationships/tags" Target="../tags/tag280.xml"/><Relationship Id="rId91" Type="http://schemas.openxmlformats.org/officeDocument/2006/relationships/tags" Target="../tags/tag279.xml"/><Relationship Id="rId90" Type="http://schemas.openxmlformats.org/officeDocument/2006/relationships/tags" Target="../tags/tag278.xml"/><Relationship Id="rId9" Type="http://schemas.openxmlformats.org/officeDocument/2006/relationships/tags" Target="../tags/tag197.xml"/><Relationship Id="rId89" Type="http://schemas.openxmlformats.org/officeDocument/2006/relationships/tags" Target="../tags/tag277.xml"/><Relationship Id="rId88" Type="http://schemas.openxmlformats.org/officeDocument/2006/relationships/tags" Target="../tags/tag276.xml"/><Relationship Id="rId87" Type="http://schemas.openxmlformats.org/officeDocument/2006/relationships/tags" Target="../tags/tag275.xml"/><Relationship Id="rId86" Type="http://schemas.openxmlformats.org/officeDocument/2006/relationships/tags" Target="../tags/tag274.xml"/><Relationship Id="rId85" Type="http://schemas.openxmlformats.org/officeDocument/2006/relationships/tags" Target="../tags/tag273.xml"/><Relationship Id="rId84" Type="http://schemas.openxmlformats.org/officeDocument/2006/relationships/tags" Target="../tags/tag272.xml"/><Relationship Id="rId83" Type="http://schemas.openxmlformats.org/officeDocument/2006/relationships/tags" Target="../tags/tag271.xml"/><Relationship Id="rId82" Type="http://schemas.openxmlformats.org/officeDocument/2006/relationships/tags" Target="../tags/tag270.xml"/><Relationship Id="rId81" Type="http://schemas.openxmlformats.org/officeDocument/2006/relationships/tags" Target="../tags/tag269.xml"/><Relationship Id="rId80" Type="http://schemas.openxmlformats.org/officeDocument/2006/relationships/tags" Target="../tags/tag268.xml"/><Relationship Id="rId8" Type="http://schemas.openxmlformats.org/officeDocument/2006/relationships/tags" Target="../tags/tag196.xml"/><Relationship Id="rId79" Type="http://schemas.openxmlformats.org/officeDocument/2006/relationships/tags" Target="../tags/tag267.xml"/><Relationship Id="rId78" Type="http://schemas.openxmlformats.org/officeDocument/2006/relationships/tags" Target="../tags/tag266.xml"/><Relationship Id="rId77" Type="http://schemas.openxmlformats.org/officeDocument/2006/relationships/tags" Target="../tags/tag265.xml"/><Relationship Id="rId76" Type="http://schemas.openxmlformats.org/officeDocument/2006/relationships/tags" Target="../tags/tag264.xml"/><Relationship Id="rId75" Type="http://schemas.openxmlformats.org/officeDocument/2006/relationships/tags" Target="../tags/tag263.xml"/><Relationship Id="rId74" Type="http://schemas.openxmlformats.org/officeDocument/2006/relationships/tags" Target="../tags/tag262.xml"/><Relationship Id="rId73" Type="http://schemas.openxmlformats.org/officeDocument/2006/relationships/tags" Target="../tags/tag261.xml"/><Relationship Id="rId72" Type="http://schemas.openxmlformats.org/officeDocument/2006/relationships/tags" Target="../tags/tag260.xml"/><Relationship Id="rId71" Type="http://schemas.openxmlformats.org/officeDocument/2006/relationships/tags" Target="../tags/tag259.xml"/><Relationship Id="rId70" Type="http://schemas.openxmlformats.org/officeDocument/2006/relationships/tags" Target="../tags/tag258.xml"/><Relationship Id="rId7" Type="http://schemas.openxmlformats.org/officeDocument/2006/relationships/tags" Target="../tags/tag195.xml"/><Relationship Id="rId69" Type="http://schemas.openxmlformats.org/officeDocument/2006/relationships/tags" Target="../tags/tag257.xml"/><Relationship Id="rId68" Type="http://schemas.openxmlformats.org/officeDocument/2006/relationships/tags" Target="../tags/tag256.xml"/><Relationship Id="rId67" Type="http://schemas.openxmlformats.org/officeDocument/2006/relationships/tags" Target="../tags/tag255.xml"/><Relationship Id="rId66" Type="http://schemas.openxmlformats.org/officeDocument/2006/relationships/tags" Target="../tags/tag254.xml"/><Relationship Id="rId65" Type="http://schemas.openxmlformats.org/officeDocument/2006/relationships/tags" Target="../tags/tag253.xml"/><Relationship Id="rId64" Type="http://schemas.openxmlformats.org/officeDocument/2006/relationships/tags" Target="../tags/tag252.xml"/><Relationship Id="rId63" Type="http://schemas.openxmlformats.org/officeDocument/2006/relationships/tags" Target="../tags/tag251.xml"/><Relationship Id="rId62" Type="http://schemas.openxmlformats.org/officeDocument/2006/relationships/tags" Target="../tags/tag250.xml"/><Relationship Id="rId61" Type="http://schemas.openxmlformats.org/officeDocument/2006/relationships/tags" Target="../tags/tag249.xml"/><Relationship Id="rId60" Type="http://schemas.openxmlformats.org/officeDocument/2006/relationships/tags" Target="../tags/tag248.xml"/><Relationship Id="rId6" Type="http://schemas.openxmlformats.org/officeDocument/2006/relationships/tags" Target="../tags/tag194.xml"/><Relationship Id="rId59" Type="http://schemas.openxmlformats.org/officeDocument/2006/relationships/tags" Target="../tags/tag247.xml"/><Relationship Id="rId58" Type="http://schemas.openxmlformats.org/officeDocument/2006/relationships/tags" Target="../tags/tag246.xml"/><Relationship Id="rId57" Type="http://schemas.openxmlformats.org/officeDocument/2006/relationships/tags" Target="../tags/tag245.xml"/><Relationship Id="rId56" Type="http://schemas.openxmlformats.org/officeDocument/2006/relationships/tags" Target="../tags/tag244.xml"/><Relationship Id="rId55" Type="http://schemas.openxmlformats.org/officeDocument/2006/relationships/tags" Target="../tags/tag243.xml"/><Relationship Id="rId54" Type="http://schemas.openxmlformats.org/officeDocument/2006/relationships/tags" Target="../tags/tag242.xml"/><Relationship Id="rId53" Type="http://schemas.openxmlformats.org/officeDocument/2006/relationships/tags" Target="../tags/tag241.xml"/><Relationship Id="rId52" Type="http://schemas.openxmlformats.org/officeDocument/2006/relationships/tags" Target="../tags/tag240.xml"/><Relationship Id="rId51" Type="http://schemas.openxmlformats.org/officeDocument/2006/relationships/tags" Target="../tags/tag239.xml"/><Relationship Id="rId50" Type="http://schemas.openxmlformats.org/officeDocument/2006/relationships/tags" Target="../tags/tag238.xml"/><Relationship Id="rId5" Type="http://schemas.openxmlformats.org/officeDocument/2006/relationships/tags" Target="../tags/tag193.xml"/><Relationship Id="rId49" Type="http://schemas.openxmlformats.org/officeDocument/2006/relationships/tags" Target="../tags/tag237.xml"/><Relationship Id="rId48" Type="http://schemas.openxmlformats.org/officeDocument/2006/relationships/tags" Target="../tags/tag236.xml"/><Relationship Id="rId47" Type="http://schemas.openxmlformats.org/officeDocument/2006/relationships/tags" Target="../tags/tag235.xml"/><Relationship Id="rId46" Type="http://schemas.openxmlformats.org/officeDocument/2006/relationships/tags" Target="../tags/tag234.xml"/><Relationship Id="rId45" Type="http://schemas.openxmlformats.org/officeDocument/2006/relationships/tags" Target="../tags/tag233.xml"/><Relationship Id="rId44" Type="http://schemas.openxmlformats.org/officeDocument/2006/relationships/tags" Target="../tags/tag232.xml"/><Relationship Id="rId43" Type="http://schemas.openxmlformats.org/officeDocument/2006/relationships/tags" Target="../tags/tag231.xml"/><Relationship Id="rId42" Type="http://schemas.openxmlformats.org/officeDocument/2006/relationships/tags" Target="../tags/tag230.xml"/><Relationship Id="rId41" Type="http://schemas.openxmlformats.org/officeDocument/2006/relationships/tags" Target="../tags/tag229.xml"/><Relationship Id="rId40" Type="http://schemas.openxmlformats.org/officeDocument/2006/relationships/tags" Target="../tags/tag228.xml"/><Relationship Id="rId4" Type="http://schemas.openxmlformats.org/officeDocument/2006/relationships/tags" Target="../tags/tag192.xml"/><Relationship Id="rId39" Type="http://schemas.openxmlformats.org/officeDocument/2006/relationships/tags" Target="../tags/tag227.xml"/><Relationship Id="rId38" Type="http://schemas.openxmlformats.org/officeDocument/2006/relationships/tags" Target="../tags/tag226.xml"/><Relationship Id="rId37" Type="http://schemas.openxmlformats.org/officeDocument/2006/relationships/tags" Target="../tags/tag225.xml"/><Relationship Id="rId36" Type="http://schemas.openxmlformats.org/officeDocument/2006/relationships/tags" Target="../tags/tag224.xml"/><Relationship Id="rId35" Type="http://schemas.openxmlformats.org/officeDocument/2006/relationships/tags" Target="../tags/tag223.xml"/><Relationship Id="rId34" Type="http://schemas.openxmlformats.org/officeDocument/2006/relationships/tags" Target="../tags/tag222.xml"/><Relationship Id="rId33" Type="http://schemas.openxmlformats.org/officeDocument/2006/relationships/tags" Target="../tags/tag221.xml"/><Relationship Id="rId32" Type="http://schemas.openxmlformats.org/officeDocument/2006/relationships/tags" Target="../tags/tag220.xml"/><Relationship Id="rId31" Type="http://schemas.openxmlformats.org/officeDocument/2006/relationships/tags" Target="../tags/tag219.xml"/><Relationship Id="rId30" Type="http://schemas.openxmlformats.org/officeDocument/2006/relationships/tags" Target="../tags/tag218.xml"/><Relationship Id="rId3" Type="http://schemas.openxmlformats.org/officeDocument/2006/relationships/tags" Target="../tags/tag191.xml"/><Relationship Id="rId29" Type="http://schemas.openxmlformats.org/officeDocument/2006/relationships/tags" Target="../tags/tag217.xml"/><Relationship Id="rId28" Type="http://schemas.openxmlformats.org/officeDocument/2006/relationships/tags" Target="../tags/tag216.xml"/><Relationship Id="rId27" Type="http://schemas.openxmlformats.org/officeDocument/2006/relationships/tags" Target="../tags/tag215.xml"/><Relationship Id="rId26" Type="http://schemas.openxmlformats.org/officeDocument/2006/relationships/tags" Target="../tags/tag214.xml"/><Relationship Id="rId25" Type="http://schemas.openxmlformats.org/officeDocument/2006/relationships/tags" Target="../tags/tag213.xml"/><Relationship Id="rId24" Type="http://schemas.openxmlformats.org/officeDocument/2006/relationships/tags" Target="../tags/tag212.xml"/><Relationship Id="rId23" Type="http://schemas.openxmlformats.org/officeDocument/2006/relationships/tags" Target="../tags/tag211.xml"/><Relationship Id="rId22" Type="http://schemas.openxmlformats.org/officeDocument/2006/relationships/tags" Target="../tags/tag210.xml"/><Relationship Id="rId21" Type="http://schemas.openxmlformats.org/officeDocument/2006/relationships/tags" Target="../tags/tag209.xml"/><Relationship Id="rId20" Type="http://schemas.openxmlformats.org/officeDocument/2006/relationships/tags" Target="../tags/tag208.xml"/><Relationship Id="rId2" Type="http://schemas.openxmlformats.org/officeDocument/2006/relationships/tags" Target="../tags/tag190.xml"/><Relationship Id="rId19" Type="http://schemas.openxmlformats.org/officeDocument/2006/relationships/tags" Target="../tags/tag207.xml"/><Relationship Id="rId18" Type="http://schemas.openxmlformats.org/officeDocument/2006/relationships/tags" Target="../tags/tag206.xml"/><Relationship Id="rId17" Type="http://schemas.openxmlformats.org/officeDocument/2006/relationships/tags" Target="../tags/tag205.xml"/><Relationship Id="rId16" Type="http://schemas.openxmlformats.org/officeDocument/2006/relationships/tags" Target="../tags/tag204.xml"/><Relationship Id="rId15" Type="http://schemas.openxmlformats.org/officeDocument/2006/relationships/tags" Target="../tags/tag203.xml"/><Relationship Id="rId14" Type="http://schemas.openxmlformats.org/officeDocument/2006/relationships/tags" Target="../tags/tag202.xml"/><Relationship Id="rId13" Type="http://schemas.openxmlformats.org/officeDocument/2006/relationships/tags" Target="../tags/tag201.xml"/><Relationship Id="rId12" Type="http://schemas.openxmlformats.org/officeDocument/2006/relationships/tags" Target="../tags/tag200.xml"/><Relationship Id="rId119" Type="http://schemas.openxmlformats.org/officeDocument/2006/relationships/slideLayout" Target="../slideLayouts/slideLayout1.xml"/><Relationship Id="rId118" Type="http://schemas.openxmlformats.org/officeDocument/2006/relationships/image" Target="../media/image3.png"/><Relationship Id="rId117" Type="http://schemas.openxmlformats.org/officeDocument/2006/relationships/tags" Target="../tags/tag305.xml"/><Relationship Id="rId116" Type="http://schemas.openxmlformats.org/officeDocument/2006/relationships/tags" Target="../tags/tag304.xml"/><Relationship Id="rId115" Type="http://schemas.openxmlformats.org/officeDocument/2006/relationships/tags" Target="../tags/tag303.xml"/><Relationship Id="rId114" Type="http://schemas.openxmlformats.org/officeDocument/2006/relationships/tags" Target="../tags/tag302.xml"/><Relationship Id="rId113" Type="http://schemas.openxmlformats.org/officeDocument/2006/relationships/tags" Target="../tags/tag301.xml"/><Relationship Id="rId112" Type="http://schemas.openxmlformats.org/officeDocument/2006/relationships/tags" Target="../tags/tag300.xml"/><Relationship Id="rId111" Type="http://schemas.openxmlformats.org/officeDocument/2006/relationships/tags" Target="../tags/tag299.xml"/><Relationship Id="rId110" Type="http://schemas.openxmlformats.org/officeDocument/2006/relationships/tags" Target="../tags/tag298.xml"/><Relationship Id="rId11" Type="http://schemas.openxmlformats.org/officeDocument/2006/relationships/tags" Target="../tags/tag199.xml"/><Relationship Id="rId109" Type="http://schemas.openxmlformats.org/officeDocument/2006/relationships/tags" Target="../tags/tag297.xml"/><Relationship Id="rId108" Type="http://schemas.openxmlformats.org/officeDocument/2006/relationships/tags" Target="../tags/tag296.xml"/><Relationship Id="rId107" Type="http://schemas.openxmlformats.org/officeDocument/2006/relationships/tags" Target="../tags/tag295.xml"/><Relationship Id="rId106" Type="http://schemas.openxmlformats.org/officeDocument/2006/relationships/tags" Target="../tags/tag294.xml"/><Relationship Id="rId105" Type="http://schemas.openxmlformats.org/officeDocument/2006/relationships/tags" Target="../tags/tag293.xml"/><Relationship Id="rId104" Type="http://schemas.openxmlformats.org/officeDocument/2006/relationships/tags" Target="../tags/tag292.xml"/><Relationship Id="rId103" Type="http://schemas.openxmlformats.org/officeDocument/2006/relationships/tags" Target="../tags/tag291.xml"/><Relationship Id="rId102" Type="http://schemas.openxmlformats.org/officeDocument/2006/relationships/tags" Target="../tags/tag290.xml"/><Relationship Id="rId101" Type="http://schemas.openxmlformats.org/officeDocument/2006/relationships/tags" Target="../tags/tag289.xml"/><Relationship Id="rId100" Type="http://schemas.openxmlformats.org/officeDocument/2006/relationships/tags" Target="../tags/tag288.xml"/><Relationship Id="rId10" Type="http://schemas.openxmlformats.org/officeDocument/2006/relationships/tags" Target="../tags/tag198.xml"/><Relationship Id="rId1" Type="http://schemas.openxmlformats.org/officeDocument/2006/relationships/image" Target="../media/image10.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9.png"/><Relationship Id="rId2" Type="http://schemas.openxmlformats.org/officeDocument/2006/relationships/image" Target="../media/image12.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2.wav"/><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306.xml"/><Relationship Id="rId2" Type="http://schemas.openxmlformats.org/officeDocument/2006/relationships/image" Target="../media/image3.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2.wav"/><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307.xml"/><Relationship Id="rId2" Type="http://schemas.openxmlformats.org/officeDocument/2006/relationships/image" Target="../media/image3.png"/><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08.xml"/><Relationship Id="rId3"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09.xml"/><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310.xml"/><Relationship Id="rId2" Type="http://schemas.openxmlformats.org/officeDocument/2006/relationships/image" Target="../media/image29.png"/><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1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1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13.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tags" Target="../tags/tag314.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12.png"/><Relationship Id="rId2" Type="http://schemas.openxmlformats.org/officeDocument/2006/relationships/image" Target="../media/image38.png"/><Relationship Id="rId1" Type="http://schemas.openxmlformats.org/officeDocument/2006/relationships/image" Target="../media/image37.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99" Type="http://schemas.openxmlformats.org/officeDocument/2006/relationships/tags" Target="../tags/tag412.xml"/><Relationship Id="rId98" Type="http://schemas.openxmlformats.org/officeDocument/2006/relationships/tags" Target="../tags/tag411.xml"/><Relationship Id="rId97" Type="http://schemas.openxmlformats.org/officeDocument/2006/relationships/tags" Target="../tags/tag410.xml"/><Relationship Id="rId96" Type="http://schemas.openxmlformats.org/officeDocument/2006/relationships/tags" Target="../tags/tag409.xml"/><Relationship Id="rId95" Type="http://schemas.openxmlformats.org/officeDocument/2006/relationships/tags" Target="../tags/tag408.xml"/><Relationship Id="rId94" Type="http://schemas.openxmlformats.org/officeDocument/2006/relationships/tags" Target="../tags/tag407.xml"/><Relationship Id="rId93" Type="http://schemas.openxmlformats.org/officeDocument/2006/relationships/tags" Target="../tags/tag406.xml"/><Relationship Id="rId92" Type="http://schemas.openxmlformats.org/officeDocument/2006/relationships/tags" Target="../tags/tag405.xml"/><Relationship Id="rId91" Type="http://schemas.openxmlformats.org/officeDocument/2006/relationships/tags" Target="../tags/tag404.xml"/><Relationship Id="rId90" Type="http://schemas.openxmlformats.org/officeDocument/2006/relationships/tags" Target="../tags/tag403.xml"/><Relationship Id="rId9" Type="http://schemas.openxmlformats.org/officeDocument/2006/relationships/tags" Target="../tags/tag322.xml"/><Relationship Id="rId89" Type="http://schemas.openxmlformats.org/officeDocument/2006/relationships/tags" Target="../tags/tag402.xml"/><Relationship Id="rId88" Type="http://schemas.openxmlformats.org/officeDocument/2006/relationships/tags" Target="../tags/tag401.xml"/><Relationship Id="rId87" Type="http://schemas.openxmlformats.org/officeDocument/2006/relationships/tags" Target="../tags/tag400.xml"/><Relationship Id="rId86" Type="http://schemas.openxmlformats.org/officeDocument/2006/relationships/tags" Target="../tags/tag399.xml"/><Relationship Id="rId85" Type="http://schemas.openxmlformats.org/officeDocument/2006/relationships/tags" Target="../tags/tag398.xml"/><Relationship Id="rId84" Type="http://schemas.openxmlformats.org/officeDocument/2006/relationships/tags" Target="../tags/tag397.xml"/><Relationship Id="rId83" Type="http://schemas.openxmlformats.org/officeDocument/2006/relationships/tags" Target="../tags/tag396.xml"/><Relationship Id="rId82" Type="http://schemas.openxmlformats.org/officeDocument/2006/relationships/tags" Target="../tags/tag395.xml"/><Relationship Id="rId81" Type="http://schemas.openxmlformats.org/officeDocument/2006/relationships/tags" Target="../tags/tag394.xml"/><Relationship Id="rId80" Type="http://schemas.openxmlformats.org/officeDocument/2006/relationships/tags" Target="../tags/tag393.xml"/><Relationship Id="rId8" Type="http://schemas.openxmlformats.org/officeDocument/2006/relationships/tags" Target="../tags/tag321.xml"/><Relationship Id="rId79" Type="http://schemas.openxmlformats.org/officeDocument/2006/relationships/tags" Target="../tags/tag392.xml"/><Relationship Id="rId78" Type="http://schemas.openxmlformats.org/officeDocument/2006/relationships/tags" Target="../tags/tag391.xml"/><Relationship Id="rId77" Type="http://schemas.openxmlformats.org/officeDocument/2006/relationships/tags" Target="../tags/tag390.xml"/><Relationship Id="rId76" Type="http://schemas.openxmlformats.org/officeDocument/2006/relationships/tags" Target="../tags/tag389.xml"/><Relationship Id="rId75" Type="http://schemas.openxmlformats.org/officeDocument/2006/relationships/tags" Target="../tags/tag388.xml"/><Relationship Id="rId74" Type="http://schemas.openxmlformats.org/officeDocument/2006/relationships/tags" Target="../tags/tag387.xml"/><Relationship Id="rId73" Type="http://schemas.openxmlformats.org/officeDocument/2006/relationships/tags" Target="../tags/tag386.xml"/><Relationship Id="rId72" Type="http://schemas.openxmlformats.org/officeDocument/2006/relationships/tags" Target="../tags/tag385.xml"/><Relationship Id="rId71" Type="http://schemas.openxmlformats.org/officeDocument/2006/relationships/tags" Target="../tags/tag384.xml"/><Relationship Id="rId70" Type="http://schemas.openxmlformats.org/officeDocument/2006/relationships/tags" Target="../tags/tag383.xml"/><Relationship Id="rId7" Type="http://schemas.openxmlformats.org/officeDocument/2006/relationships/tags" Target="../tags/tag320.xml"/><Relationship Id="rId69" Type="http://schemas.openxmlformats.org/officeDocument/2006/relationships/tags" Target="../tags/tag382.xml"/><Relationship Id="rId68" Type="http://schemas.openxmlformats.org/officeDocument/2006/relationships/tags" Target="../tags/tag381.xml"/><Relationship Id="rId67" Type="http://schemas.openxmlformats.org/officeDocument/2006/relationships/tags" Target="../tags/tag380.xml"/><Relationship Id="rId66" Type="http://schemas.openxmlformats.org/officeDocument/2006/relationships/tags" Target="../tags/tag379.xml"/><Relationship Id="rId65" Type="http://schemas.openxmlformats.org/officeDocument/2006/relationships/tags" Target="../tags/tag378.xml"/><Relationship Id="rId64" Type="http://schemas.openxmlformats.org/officeDocument/2006/relationships/tags" Target="../tags/tag377.xml"/><Relationship Id="rId63" Type="http://schemas.openxmlformats.org/officeDocument/2006/relationships/tags" Target="../tags/tag376.xml"/><Relationship Id="rId62" Type="http://schemas.openxmlformats.org/officeDocument/2006/relationships/tags" Target="../tags/tag375.xml"/><Relationship Id="rId61" Type="http://schemas.openxmlformats.org/officeDocument/2006/relationships/tags" Target="../tags/tag374.xml"/><Relationship Id="rId60" Type="http://schemas.openxmlformats.org/officeDocument/2006/relationships/tags" Target="../tags/tag373.xml"/><Relationship Id="rId6" Type="http://schemas.openxmlformats.org/officeDocument/2006/relationships/tags" Target="../tags/tag319.xml"/><Relationship Id="rId59" Type="http://schemas.openxmlformats.org/officeDocument/2006/relationships/tags" Target="../tags/tag372.xml"/><Relationship Id="rId58" Type="http://schemas.openxmlformats.org/officeDocument/2006/relationships/tags" Target="../tags/tag371.xml"/><Relationship Id="rId57" Type="http://schemas.openxmlformats.org/officeDocument/2006/relationships/tags" Target="../tags/tag370.xml"/><Relationship Id="rId56" Type="http://schemas.openxmlformats.org/officeDocument/2006/relationships/tags" Target="../tags/tag369.xml"/><Relationship Id="rId55" Type="http://schemas.openxmlformats.org/officeDocument/2006/relationships/tags" Target="../tags/tag368.xml"/><Relationship Id="rId54" Type="http://schemas.openxmlformats.org/officeDocument/2006/relationships/tags" Target="../tags/tag367.xml"/><Relationship Id="rId53" Type="http://schemas.openxmlformats.org/officeDocument/2006/relationships/tags" Target="../tags/tag366.xml"/><Relationship Id="rId52" Type="http://schemas.openxmlformats.org/officeDocument/2006/relationships/tags" Target="../tags/tag365.xml"/><Relationship Id="rId51" Type="http://schemas.openxmlformats.org/officeDocument/2006/relationships/tags" Target="../tags/tag364.xml"/><Relationship Id="rId50" Type="http://schemas.openxmlformats.org/officeDocument/2006/relationships/tags" Target="../tags/tag363.xml"/><Relationship Id="rId5" Type="http://schemas.openxmlformats.org/officeDocument/2006/relationships/tags" Target="../tags/tag318.xml"/><Relationship Id="rId49" Type="http://schemas.openxmlformats.org/officeDocument/2006/relationships/tags" Target="../tags/tag362.xml"/><Relationship Id="rId48" Type="http://schemas.openxmlformats.org/officeDocument/2006/relationships/tags" Target="../tags/tag361.xml"/><Relationship Id="rId47" Type="http://schemas.openxmlformats.org/officeDocument/2006/relationships/tags" Target="../tags/tag360.xml"/><Relationship Id="rId46" Type="http://schemas.openxmlformats.org/officeDocument/2006/relationships/tags" Target="../tags/tag359.xml"/><Relationship Id="rId45" Type="http://schemas.openxmlformats.org/officeDocument/2006/relationships/tags" Target="../tags/tag358.xml"/><Relationship Id="rId44" Type="http://schemas.openxmlformats.org/officeDocument/2006/relationships/tags" Target="../tags/tag357.xml"/><Relationship Id="rId43" Type="http://schemas.openxmlformats.org/officeDocument/2006/relationships/tags" Target="../tags/tag356.xml"/><Relationship Id="rId42" Type="http://schemas.openxmlformats.org/officeDocument/2006/relationships/tags" Target="../tags/tag355.xml"/><Relationship Id="rId41" Type="http://schemas.openxmlformats.org/officeDocument/2006/relationships/tags" Target="../tags/tag354.xml"/><Relationship Id="rId40" Type="http://schemas.openxmlformats.org/officeDocument/2006/relationships/tags" Target="../tags/tag353.xml"/><Relationship Id="rId4" Type="http://schemas.openxmlformats.org/officeDocument/2006/relationships/tags" Target="../tags/tag317.xml"/><Relationship Id="rId39" Type="http://schemas.openxmlformats.org/officeDocument/2006/relationships/tags" Target="../tags/tag352.xml"/><Relationship Id="rId38" Type="http://schemas.openxmlformats.org/officeDocument/2006/relationships/tags" Target="../tags/tag351.xml"/><Relationship Id="rId37" Type="http://schemas.openxmlformats.org/officeDocument/2006/relationships/tags" Target="../tags/tag350.xml"/><Relationship Id="rId36" Type="http://schemas.openxmlformats.org/officeDocument/2006/relationships/tags" Target="../tags/tag349.xml"/><Relationship Id="rId35" Type="http://schemas.openxmlformats.org/officeDocument/2006/relationships/tags" Target="../tags/tag348.xml"/><Relationship Id="rId34" Type="http://schemas.openxmlformats.org/officeDocument/2006/relationships/tags" Target="../tags/tag347.xml"/><Relationship Id="rId33" Type="http://schemas.openxmlformats.org/officeDocument/2006/relationships/tags" Target="../tags/tag346.xml"/><Relationship Id="rId32" Type="http://schemas.openxmlformats.org/officeDocument/2006/relationships/tags" Target="../tags/tag345.xml"/><Relationship Id="rId31" Type="http://schemas.openxmlformats.org/officeDocument/2006/relationships/tags" Target="../tags/tag344.xml"/><Relationship Id="rId30" Type="http://schemas.openxmlformats.org/officeDocument/2006/relationships/tags" Target="../tags/tag343.xml"/><Relationship Id="rId3" Type="http://schemas.openxmlformats.org/officeDocument/2006/relationships/tags" Target="../tags/tag316.xml"/><Relationship Id="rId29" Type="http://schemas.openxmlformats.org/officeDocument/2006/relationships/tags" Target="../tags/tag342.xml"/><Relationship Id="rId28" Type="http://schemas.openxmlformats.org/officeDocument/2006/relationships/tags" Target="../tags/tag341.xml"/><Relationship Id="rId27" Type="http://schemas.openxmlformats.org/officeDocument/2006/relationships/tags" Target="../tags/tag340.xml"/><Relationship Id="rId26" Type="http://schemas.openxmlformats.org/officeDocument/2006/relationships/tags" Target="../tags/tag339.xml"/><Relationship Id="rId25" Type="http://schemas.openxmlformats.org/officeDocument/2006/relationships/tags" Target="../tags/tag338.xml"/><Relationship Id="rId24" Type="http://schemas.openxmlformats.org/officeDocument/2006/relationships/tags" Target="../tags/tag337.xml"/><Relationship Id="rId23" Type="http://schemas.openxmlformats.org/officeDocument/2006/relationships/tags" Target="../tags/tag336.xml"/><Relationship Id="rId22" Type="http://schemas.openxmlformats.org/officeDocument/2006/relationships/tags" Target="../tags/tag335.xml"/><Relationship Id="rId21" Type="http://schemas.openxmlformats.org/officeDocument/2006/relationships/tags" Target="../tags/tag334.xml"/><Relationship Id="rId20" Type="http://schemas.openxmlformats.org/officeDocument/2006/relationships/tags" Target="../tags/tag333.xml"/><Relationship Id="rId2" Type="http://schemas.openxmlformats.org/officeDocument/2006/relationships/tags" Target="../tags/tag315.xml"/><Relationship Id="rId19" Type="http://schemas.openxmlformats.org/officeDocument/2006/relationships/tags" Target="../tags/tag332.xml"/><Relationship Id="rId18" Type="http://schemas.openxmlformats.org/officeDocument/2006/relationships/tags" Target="../tags/tag331.xml"/><Relationship Id="rId17" Type="http://schemas.openxmlformats.org/officeDocument/2006/relationships/tags" Target="../tags/tag330.xml"/><Relationship Id="rId16" Type="http://schemas.openxmlformats.org/officeDocument/2006/relationships/tags" Target="../tags/tag329.xml"/><Relationship Id="rId15" Type="http://schemas.openxmlformats.org/officeDocument/2006/relationships/tags" Target="../tags/tag328.xml"/><Relationship Id="rId14" Type="http://schemas.openxmlformats.org/officeDocument/2006/relationships/tags" Target="../tags/tag327.xml"/><Relationship Id="rId13" Type="http://schemas.openxmlformats.org/officeDocument/2006/relationships/tags" Target="../tags/tag326.xml"/><Relationship Id="rId12" Type="http://schemas.openxmlformats.org/officeDocument/2006/relationships/tags" Target="../tags/tag325.xml"/><Relationship Id="rId119" Type="http://schemas.openxmlformats.org/officeDocument/2006/relationships/slideLayout" Target="../slideLayouts/slideLayout1.xml"/><Relationship Id="rId118" Type="http://schemas.openxmlformats.org/officeDocument/2006/relationships/image" Target="../media/image3.png"/><Relationship Id="rId117" Type="http://schemas.openxmlformats.org/officeDocument/2006/relationships/tags" Target="../tags/tag430.xml"/><Relationship Id="rId116" Type="http://schemas.openxmlformats.org/officeDocument/2006/relationships/tags" Target="../tags/tag429.xml"/><Relationship Id="rId115" Type="http://schemas.openxmlformats.org/officeDocument/2006/relationships/tags" Target="../tags/tag428.xml"/><Relationship Id="rId114" Type="http://schemas.openxmlformats.org/officeDocument/2006/relationships/tags" Target="../tags/tag427.xml"/><Relationship Id="rId113" Type="http://schemas.openxmlformats.org/officeDocument/2006/relationships/tags" Target="../tags/tag426.xml"/><Relationship Id="rId112" Type="http://schemas.openxmlformats.org/officeDocument/2006/relationships/tags" Target="../tags/tag425.xml"/><Relationship Id="rId111" Type="http://schemas.openxmlformats.org/officeDocument/2006/relationships/tags" Target="../tags/tag424.xml"/><Relationship Id="rId110" Type="http://schemas.openxmlformats.org/officeDocument/2006/relationships/tags" Target="../tags/tag423.xml"/><Relationship Id="rId11" Type="http://schemas.openxmlformats.org/officeDocument/2006/relationships/tags" Target="../tags/tag324.xml"/><Relationship Id="rId109" Type="http://schemas.openxmlformats.org/officeDocument/2006/relationships/tags" Target="../tags/tag422.xml"/><Relationship Id="rId108" Type="http://schemas.openxmlformats.org/officeDocument/2006/relationships/tags" Target="../tags/tag421.xml"/><Relationship Id="rId107" Type="http://schemas.openxmlformats.org/officeDocument/2006/relationships/tags" Target="../tags/tag420.xml"/><Relationship Id="rId106" Type="http://schemas.openxmlformats.org/officeDocument/2006/relationships/tags" Target="../tags/tag419.xml"/><Relationship Id="rId105" Type="http://schemas.openxmlformats.org/officeDocument/2006/relationships/tags" Target="../tags/tag418.xml"/><Relationship Id="rId104" Type="http://schemas.openxmlformats.org/officeDocument/2006/relationships/tags" Target="../tags/tag417.xml"/><Relationship Id="rId103" Type="http://schemas.openxmlformats.org/officeDocument/2006/relationships/tags" Target="../tags/tag416.xml"/><Relationship Id="rId102" Type="http://schemas.openxmlformats.org/officeDocument/2006/relationships/tags" Target="../tags/tag415.xml"/><Relationship Id="rId101" Type="http://schemas.openxmlformats.org/officeDocument/2006/relationships/tags" Target="../tags/tag414.xml"/><Relationship Id="rId100" Type="http://schemas.openxmlformats.org/officeDocument/2006/relationships/tags" Target="../tags/tag413.xml"/><Relationship Id="rId10" Type="http://schemas.openxmlformats.org/officeDocument/2006/relationships/tags" Target="../tags/tag323.xml"/><Relationship Id="rId1" Type="http://schemas.openxmlformats.org/officeDocument/2006/relationships/image" Target="../media/image10.jpe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2.wav"/><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431.xml"/><Relationship Id="rId2" Type="http://schemas.openxmlformats.org/officeDocument/2006/relationships/image" Target="../media/image3.png"/><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3.wav"/><Relationship Id="rId2" Type="http://schemas.openxmlformats.org/officeDocument/2006/relationships/image" Target="../media/image54.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3.wav"/><Relationship Id="rId2" Type="http://schemas.openxmlformats.org/officeDocument/2006/relationships/image" Target="../media/image54.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3.wav"/><Relationship Id="rId2" Type="http://schemas.openxmlformats.org/officeDocument/2006/relationships/image" Target="../media/image5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3.wav"/><Relationship Id="rId2" Type="http://schemas.openxmlformats.org/officeDocument/2006/relationships/image" Target="../media/image5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9" Type="http://schemas.openxmlformats.org/officeDocument/2006/relationships/tags" Target="../tags/tag160.xml"/><Relationship Id="rId98" Type="http://schemas.openxmlformats.org/officeDocument/2006/relationships/tags" Target="../tags/tag159.xml"/><Relationship Id="rId97" Type="http://schemas.openxmlformats.org/officeDocument/2006/relationships/tags" Target="../tags/tag158.xml"/><Relationship Id="rId96" Type="http://schemas.openxmlformats.org/officeDocument/2006/relationships/tags" Target="../tags/tag157.xml"/><Relationship Id="rId95" Type="http://schemas.openxmlformats.org/officeDocument/2006/relationships/tags" Target="../tags/tag156.xml"/><Relationship Id="rId94" Type="http://schemas.openxmlformats.org/officeDocument/2006/relationships/tags" Target="../tags/tag155.xml"/><Relationship Id="rId93" Type="http://schemas.openxmlformats.org/officeDocument/2006/relationships/tags" Target="../tags/tag154.xml"/><Relationship Id="rId92" Type="http://schemas.openxmlformats.org/officeDocument/2006/relationships/tags" Target="../tags/tag153.xml"/><Relationship Id="rId91" Type="http://schemas.openxmlformats.org/officeDocument/2006/relationships/tags" Target="../tags/tag152.xml"/><Relationship Id="rId90" Type="http://schemas.openxmlformats.org/officeDocument/2006/relationships/tags" Target="../tags/tag151.xml"/><Relationship Id="rId9" Type="http://schemas.openxmlformats.org/officeDocument/2006/relationships/tags" Target="../tags/tag70.xml"/><Relationship Id="rId89" Type="http://schemas.openxmlformats.org/officeDocument/2006/relationships/tags" Target="../tags/tag150.xml"/><Relationship Id="rId88" Type="http://schemas.openxmlformats.org/officeDocument/2006/relationships/tags" Target="../tags/tag149.xml"/><Relationship Id="rId87" Type="http://schemas.openxmlformats.org/officeDocument/2006/relationships/tags" Target="../tags/tag148.xml"/><Relationship Id="rId86" Type="http://schemas.openxmlformats.org/officeDocument/2006/relationships/tags" Target="../tags/tag147.xml"/><Relationship Id="rId85" Type="http://schemas.openxmlformats.org/officeDocument/2006/relationships/tags" Target="../tags/tag146.xml"/><Relationship Id="rId84" Type="http://schemas.openxmlformats.org/officeDocument/2006/relationships/tags" Target="../tags/tag145.xml"/><Relationship Id="rId83" Type="http://schemas.openxmlformats.org/officeDocument/2006/relationships/tags" Target="../tags/tag144.xml"/><Relationship Id="rId82" Type="http://schemas.openxmlformats.org/officeDocument/2006/relationships/tags" Target="../tags/tag143.xml"/><Relationship Id="rId81" Type="http://schemas.openxmlformats.org/officeDocument/2006/relationships/tags" Target="../tags/tag142.xml"/><Relationship Id="rId80" Type="http://schemas.openxmlformats.org/officeDocument/2006/relationships/tags" Target="../tags/tag141.xml"/><Relationship Id="rId8" Type="http://schemas.openxmlformats.org/officeDocument/2006/relationships/tags" Target="../tags/tag69.xml"/><Relationship Id="rId79" Type="http://schemas.openxmlformats.org/officeDocument/2006/relationships/tags" Target="../tags/tag140.xml"/><Relationship Id="rId78" Type="http://schemas.openxmlformats.org/officeDocument/2006/relationships/tags" Target="../tags/tag139.xml"/><Relationship Id="rId77" Type="http://schemas.openxmlformats.org/officeDocument/2006/relationships/tags" Target="../tags/tag138.xml"/><Relationship Id="rId76" Type="http://schemas.openxmlformats.org/officeDocument/2006/relationships/tags" Target="../tags/tag137.xml"/><Relationship Id="rId75" Type="http://schemas.openxmlformats.org/officeDocument/2006/relationships/tags" Target="../tags/tag136.xml"/><Relationship Id="rId74" Type="http://schemas.openxmlformats.org/officeDocument/2006/relationships/tags" Target="../tags/tag135.xml"/><Relationship Id="rId73" Type="http://schemas.openxmlformats.org/officeDocument/2006/relationships/tags" Target="../tags/tag134.xml"/><Relationship Id="rId72" Type="http://schemas.openxmlformats.org/officeDocument/2006/relationships/tags" Target="../tags/tag133.xml"/><Relationship Id="rId71" Type="http://schemas.openxmlformats.org/officeDocument/2006/relationships/tags" Target="../tags/tag132.xml"/><Relationship Id="rId70" Type="http://schemas.openxmlformats.org/officeDocument/2006/relationships/tags" Target="../tags/tag131.xml"/><Relationship Id="rId7" Type="http://schemas.openxmlformats.org/officeDocument/2006/relationships/tags" Target="../tags/tag68.xml"/><Relationship Id="rId69" Type="http://schemas.openxmlformats.org/officeDocument/2006/relationships/tags" Target="../tags/tag130.xml"/><Relationship Id="rId68" Type="http://schemas.openxmlformats.org/officeDocument/2006/relationships/tags" Target="../tags/tag129.xml"/><Relationship Id="rId67" Type="http://schemas.openxmlformats.org/officeDocument/2006/relationships/tags" Target="../tags/tag128.xml"/><Relationship Id="rId66" Type="http://schemas.openxmlformats.org/officeDocument/2006/relationships/tags" Target="../tags/tag127.xml"/><Relationship Id="rId65" Type="http://schemas.openxmlformats.org/officeDocument/2006/relationships/tags" Target="../tags/tag126.xml"/><Relationship Id="rId64" Type="http://schemas.openxmlformats.org/officeDocument/2006/relationships/tags" Target="../tags/tag125.xml"/><Relationship Id="rId63" Type="http://schemas.openxmlformats.org/officeDocument/2006/relationships/tags" Target="../tags/tag124.xml"/><Relationship Id="rId62" Type="http://schemas.openxmlformats.org/officeDocument/2006/relationships/tags" Target="../tags/tag123.xml"/><Relationship Id="rId61" Type="http://schemas.openxmlformats.org/officeDocument/2006/relationships/tags" Target="../tags/tag122.xml"/><Relationship Id="rId60" Type="http://schemas.openxmlformats.org/officeDocument/2006/relationships/tags" Target="../tags/tag121.xml"/><Relationship Id="rId6" Type="http://schemas.openxmlformats.org/officeDocument/2006/relationships/tags" Target="../tags/tag67.xml"/><Relationship Id="rId59" Type="http://schemas.openxmlformats.org/officeDocument/2006/relationships/tags" Target="../tags/tag120.xml"/><Relationship Id="rId58" Type="http://schemas.openxmlformats.org/officeDocument/2006/relationships/tags" Target="../tags/tag119.xml"/><Relationship Id="rId57" Type="http://schemas.openxmlformats.org/officeDocument/2006/relationships/tags" Target="../tags/tag118.xml"/><Relationship Id="rId56" Type="http://schemas.openxmlformats.org/officeDocument/2006/relationships/tags" Target="../tags/tag117.xml"/><Relationship Id="rId55" Type="http://schemas.openxmlformats.org/officeDocument/2006/relationships/tags" Target="../tags/tag116.xml"/><Relationship Id="rId54" Type="http://schemas.openxmlformats.org/officeDocument/2006/relationships/tags" Target="../tags/tag115.xml"/><Relationship Id="rId53" Type="http://schemas.openxmlformats.org/officeDocument/2006/relationships/tags" Target="../tags/tag114.xml"/><Relationship Id="rId52" Type="http://schemas.openxmlformats.org/officeDocument/2006/relationships/tags" Target="../tags/tag113.xml"/><Relationship Id="rId51" Type="http://schemas.openxmlformats.org/officeDocument/2006/relationships/tags" Target="../tags/tag112.xml"/><Relationship Id="rId50" Type="http://schemas.openxmlformats.org/officeDocument/2006/relationships/tags" Target="../tags/tag111.xml"/><Relationship Id="rId5" Type="http://schemas.openxmlformats.org/officeDocument/2006/relationships/tags" Target="../tags/tag66.xml"/><Relationship Id="rId49" Type="http://schemas.openxmlformats.org/officeDocument/2006/relationships/tags" Target="../tags/tag110.xml"/><Relationship Id="rId48" Type="http://schemas.openxmlformats.org/officeDocument/2006/relationships/tags" Target="../tags/tag109.xml"/><Relationship Id="rId47" Type="http://schemas.openxmlformats.org/officeDocument/2006/relationships/tags" Target="../tags/tag108.xml"/><Relationship Id="rId46" Type="http://schemas.openxmlformats.org/officeDocument/2006/relationships/tags" Target="../tags/tag107.xml"/><Relationship Id="rId45" Type="http://schemas.openxmlformats.org/officeDocument/2006/relationships/tags" Target="../tags/tag106.xml"/><Relationship Id="rId44" Type="http://schemas.openxmlformats.org/officeDocument/2006/relationships/tags" Target="../tags/tag105.xml"/><Relationship Id="rId43" Type="http://schemas.openxmlformats.org/officeDocument/2006/relationships/tags" Target="../tags/tag104.xml"/><Relationship Id="rId42" Type="http://schemas.openxmlformats.org/officeDocument/2006/relationships/tags" Target="../tags/tag103.xml"/><Relationship Id="rId41" Type="http://schemas.openxmlformats.org/officeDocument/2006/relationships/tags" Target="../tags/tag102.xml"/><Relationship Id="rId40" Type="http://schemas.openxmlformats.org/officeDocument/2006/relationships/tags" Target="../tags/tag101.xml"/><Relationship Id="rId4" Type="http://schemas.openxmlformats.org/officeDocument/2006/relationships/tags" Target="../tags/tag65.xml"/><Relationship Id="rId39" Type="http://schemas.openxmlformats.org/officeDocument/2006/relationships/tags" Target="../tags/tag100.xml"/><Relationship Id="rId38" Type="http://schemas.openxmlformats.org/officeDocument/2006/relationships/tags" Target="../tags/tag99.xml"/><Relationship Id="rId37" Type="http://schemas.openxmlformats.org/officeDocument/2006/relationships/tags" Target="../tags/tag98.xml"/><Relationship Id="rId36" Type="http://schemas.openxmlformats.org/officeDocument/2006/relationships/tags" Target="../tags/tag97.xml"/><Relationship Id="rId35" Type="http://schemas.openxmlformats.org/officeDocument/2006/relationships/tags" Target="../tags/tag96.xml"/><Relationship Id="rId34" Type="http://schemas.openxmlformats.org/officeDocument/2006/relationships/tags" Target="../tags/tag95.xml"/><Relationship Id="rId33" Type="http://schemas.openxmlformats.org/officeDocument/2006/relationships/tags" Target="../tags/tag94.xml"/><Relationship Id="rId32" Type="http://schemas.openxmlformats.org/officeDocument/2006/relationships/tags" Target="../tags/tag93.xml"/><Relationship Id="rId31" Type="http://schemas.openxmlformats.org/officeDocument/2006/relationships/tags" Target="../tags/tag92.xml"/><Relationship Id="rId30" Type="http://schemas.openxmlformats.org/officeDocument/2006/relationships/tags" Target="../tags/tag91.xml"/><Relationship Id="rId3" Type="http://schemas.openxmlformats.org/officeDocument/2006/relationships/tags" Target="../tags/tag64.xml"/><Relationship Id="rId29" Type="http://schemas.openxmlformats.org/officeDocument/2006/relationships/tags" Target="../tags/tag90.xml"/><Relationship Id="rId28" Type="http://schemas.openxmlformats.org/officeDocument/2006/relationships/tags" Target="../tags/tag89.xml"/><Relationship Id="rId27" Type="http://schemas.openxmlformats.org/officeDocument/2006/relationships/tags" Target="../tags/tag88.xml"/><Relationship Id="rId26" Type="http://schemas.openxmlformats.org/officeDocument/2006/relationships/tags" Target="../tags/tag87.xml"/><Relationship Id="rId25" Type="http://schemas.openxmlformats.org/officeDocument/2006/relationships/tags" Target="../tags/tag86.xml"/><Relationship Id="rId24" Type="http://schemas.openxmlformats.org/officeDocument/2006/relationships/tags" Target="../tags/tag85.xml"/><Relationship Id="rId23" Type="http://schemas.openxmlformats.org/officeDocument/2006/relationships/tags" Target="../tags/tag84.xml"/><Relationship Id="rId22" Type="http://schemas.openxmlformats.org/officeDocument/2006/relationships/tags" Target="../tags/tag83.xml"/><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tags" Target="../tags/tag63.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9" Type="http://schemas.openxmlformats.org/officeDocument/2006/relationships/slideLayout" Target="../slideLayouts/slideLayout1.xml"/><Relationship Id="rId118" Type="http://schemas.openxmlformats.org/officeDocument/2006/relationships/image" Target="../media/image3.png"/><Relationship Id="rId117" Type="http://schemas.openxmlformats.org/officeDocument/2006/relationships/tags" Target="../tags/tag178.xml"/><Relationship Id="rId116" Type="http://schemas.openxmlformats.org/officeDocument/2006/relationships/tags" Target="../tags/tag177.xml"/><Relationship Id="rId115" Type="http://schemas.openxmlformats.org/officeDocument/2006/relationships/tags" Target="../tags/tag176.xml"/><Relationship Id="rId114" Type="http://schemas.openxmlformats.org/officeDocument/2006/relationships/tags" Target="../tags/tag175.xml"/><Relationship Id="rId113" Type="http://schemas.openxmlformats.org/officeDocument/2006/relationships/tags" Target="../tags/tag174.xml"/><Relationship Id="rId112" Type="http://schemas.openxmlformats.org/officeDocument/2006/relationships/tags" Target="../tags/tag173.xml"/><Relationship Id="rId111" Type="http://schemas.openxmlformats.org/officeDocument/2006/relationships/tags" Target="../tags/tag172.xml"/><Relationship Id="rId110" Type="http://schemas.openxmlformats.org/officeDocument/2006/relationships/tags" Target="../tags/tag171.xml"/><Relationship Id="rId11" Type="http://schemas.openxmlformats.org/officeDocument/2006/relationships/tags" Target="../tags/tag72.xml"/><Relationship Id="rId109" Type="http://schemas.openxmlformats.org/officeDocument/2006/relationships/tags" Target="../tags/tag170.xml"/><Relationship Id="rId108" Type="http://schemas.openxmlformats.org/officeDocument/2006/relationships/tags" Target="../tags/tag169.xml"/><Relationship Id="rId107" Type="http://schemas.openxmlformats.org/officeDocument/2006/relationships/tags" Target="../tags/tag168.xml"/><Relationship Id="rId106" Type="http://schemas.openxmlformats.org/officeDocument/2006/relationships/tags" Target="../tags/tag167.xml"/><Relationship Id="rId105" Type="http://schemas.openxmlformats.org/officeDocument/2006/relationships/tags" Target="../tags/tag166.xml"/><Relationship Id="rId104" Type="http://schemas.openxmlformats.org/officeDocument/2006/relationships/tags" Target="../tags/tag165.xml"/><Relationship Id="rId103" Type="http://schemas.openxmlformats.org/officeDocument/2006/relationships/tags" Target="../tags/tag164.xml"/><Relationship Id="rId102" Type="http://schemas.openxmlformats.org/officeDocument/2006/relationships/tags" Target="../tags/tag163.xml"/><Relationship Id="rId101" Type="http://schemas.openxmlformats.org/officeDocument/2006/relationships/tags" Target="../tags/tag162.xml"/><Relationship Id="rId100" Type="http://schemas.openxmlformats.org/officeDocument/2006/relationships/tags" Target="../tags/tag161.xml"/><Relationship Id="rId10" Type="http://schemas.openxmlformats.org/officeDocument/2006/relationships/tags" Target="../tags/tag71.xml"/><Relationship Id="rId1" Type="http://schemas.openxmlformats.org/officeDocument/2006/relationships/image" Target="../media/image10.jpe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6.png"/><Relationship Id="rId4" Type="http://schemas.microsoft.com/office/2007/relationships/media" Target="../media/audio4.wav"/><Relationship Id="rId3" Type="http://schemas.openxmlformats.org/officeDocument/2006/relationships/audio" Target="../media/audio4.wav"/><Relationship Id="rId2" Type="http://schemas.openxmlformats.org/officeDocument/2006/relationships/image" Target="../media/image8.png"/><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3.png"/><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3.png"/><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3.png"/><Relationship Id="rId1" Type="http://schemas.openxmlformats.org/officeDocument/2006/relationships/image" Target="../media/image55.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3.png"/><Relationship Id="rId1" Type="http://schemas.openxmlformats.org/officeDocument/2006/relationships/image" Target="../media/image55.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12.png"/><Relationship Id="rId2" Type="http://schemas.openxmlformats.org/officeDocument/2006/relationships/image" Target="../media/image38.png"/><Relationship Id="rId1" Type="http://schemas.openxmlformats.org/officeDocument/2006/relationships/image" Target="../media/image37.jpe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audio" Target="../media/audio1.wav"/><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79.xml"/><Relationship Id="rId2" Type="http://schemas.openxmlformats.org/officeDocument/2006/relationships/image" Target="../media/image17.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180.xml"/><Relationship Id="rId2" Type="http://schemas.openxmlformats.org/officeDocument/2006/relationships/image" Target="../media/image19.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2840990" y="5373370"/>
            <a:ext cx="9256395" cy="1152525"/>
          </a:xfrm>
          <a:prstGeom prst="roundRect">
            <a:avLst/>
          </a:prstGeom>
          <a:noFill/>
          <a:ln>
            <a:solidFill>
              <a:srgbClr val="253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Box 10"/>
          <p:cNvSpPr txBox="1"/>
          <p:nvPr/>
        </p:nvSpPr>
        <p:spPr>
          <a:xfrm>
            <a:off x="2840355" y="5549900"/>
            <a:ext cx="9338945" cy="829945"/>
          </a:xfrm>
          <a:prstGeom prst="rect">
            <a:avLst/>
          </a:prstGeom>
          <a:noFill/>
        </p:spPr>
        <p:txBody>
          <a:bodyPr wrap="square" rtlCol="0">
            <a:spAutoFit/>
          </a:bodyPr>
          <a:p>
            <a:r>
              <a:rPr lang="zh-CN" altLang="en-US" sz="2400" b="1" dirty="0" smtClean="0">
                <a:solidFill>
                  <a:schemeClr val="tx1"/>
                </a:solidFill>
                <a:latin typeface="思源黑体 CN Regular" panose="020B0500000000000000" pitchFamily="34" charset="-122"/>
                <a:ea typeface="思源黑体 CN Regular" panose="020B0500000000000000" pitchFamily="34" charset="-122"/>
              </a:rPr>
              <a:t>本课件和教学视频著作权归大敏姐姐所有，未经授权进行搬运、洗稿、二次转发、销售等侵权行为，都属于</a:t>
            </a:r>
            <a:r>
              <a:rPr lang="zh-CN" altLang="en-US" sz="2400" b="1" dirty="0" smtClean="0">
                <a:solidFill>
                  <a:srgbClr val="FF0000"/>
                </a:solidFill>
                <a:latin typeface="思源黑体 CN Regular" panose="020B0500000000000000" pitchFamily="34" charset="-122"/>
                <a:ea typeface="思源黑体 CN Regular" panose="020B0500000000000000" pitchFamily="34" charset="-122"/>
              </a:rPr>
              <a:t>违法</a:t>
            </a:r>
            <a:r>
              <a:rPr lang="zh-CN" altLang="en-US" sz="2400" b="1" dirty="0" smtClean="0">
                <a:solidFill>
                  <a:schemeClr val="tx1"/>
                </a:solidFill>
                <a:latin typeface="思源黑体 CN Regular" panose="020B0500000000000000" pitchFamily="34" charset="-122"/>
                <a:ea typeface="思源黑体 CN Regular" panose="020B0500000000000000" pitchFamily="34" charset="-122"/>
              </a:rPr>
              <a:t>。</a:t>
            </a:r>
            <a:r>
              <a:rPr lang="zh-CN" altLang="en-US" sz="2400" b="1" dirty="0" smtClean="0">
                <a:solidFill>
                  <a:srgbClr val="FF0000"/>
                </a:solidFill>
                <a:latin typeface="思源黑体 CN Regular" panose="020B0500000000000000" pitchFamily="34" charset="-122"/>
                <a:ea typeface="思源黑体 CN Regular" panose="020B0500000000000000" pitchFamily="34" charset="-122"/>
              </a:rPr>
              <a:t>违者绝对追责到底！</a:t>
            </a:r>
            <a:endParaRPr lang="zh-CN" altLang="en-US" sz="2400" b="1" dirty="0" smtClean="0">
              <a:solidFill>
                <a:srgbClr val="FF0000"/>
              </a:solidFill>
              <a:latin typeface="思源黑体 CN Regular" panose="020B0500000000000000" pitchFamily="34" charset="-122"/>
              <a:ea typeface="思源黑体 CN Regular" panose="020B0500000000000000" pitchFamily="34" charset="-122"/>
            </a:endParaRPr>
          </a:p>
        </p:txBody>
      </p:sp>
      <p:sp>
        <p:nvSpPr>
          <p:cNvPr id="5" name="文本框 4"/>
          <p:cNvSpPr txBox="1"/>
          <p:nvPr/>
        </p:nvSpPr>
        <p:spPr>
          <a:xfrm>
            <a:off x="-25082" y="547370"/>
            <a:ext cx="7021830" cy="521970"/>
          </a:xfrm>
          <a:prstGeom prst="rect">
            <a:avLst/>
          </a:prstGeom>
          <a:noFill/>
        </p:spPr>
        <p:txBody>
          <a:bodyPr wrap="square" rtlCol="0" anchor="t">
            <a:spAutoFit/>
          </a:bodyPr>
          <a:p>
            <a:pPr algn="l"/>
            <a:r>
              <a:rPr lang="zh-CN" altLang="en-US" sz="2800" b="1" dirty="0" smtClean="0">
                <a:latin typeface="思源黑体 CN Bold" panose="020B0800000000000000" charset="-122"/>
                <a:ea typeface="思源黑体 CN Bold" panose="020B0800000000000000" charset="-122"/>
                <a:cs typeface="思源黑体 CN Bold" panose="020B0800000000000000" charset="-122"/>
                <a:sym typeface="+mn-ea"/>
              </a:rPr>
              <a:t>感谢选择大敏姐姐</a:t>
            </a:r>
            <a:r>
              <a:rPr lang="zh-CN" altLang="en-US" sz="2800" b="1" dirty="0" smtClean="0">
                <a:solidFill>
                  <a:srgbClr val="25366A"/>
                </a:solidFill>
                <a:latin typeface="思源黑体 CN Bold" panose="020B0800000000000000" charset="-122"/>
                <a:ea typeface="思源黑体 CN Bold" panose="020B0800000000000000" charset="-122"/>
                <a:cs typeface="思源黑体 CN Bold" panose="020B0800000000000000" charset="-122"/>
                <a:sym typeface="+mn-ea"/>
              </a:rPr>
              <a:t>原创高品质</a:t>
            </a:r>
            <a:r>
              <a:rPr lang="en-US" altLang="zh-CN" sz="2800" b="1" dirty="0" smtClean="0">
                <a:latin typeface="思源黑体 CN Bold" panose="020B0800000000000000" charset="-122"/>
                <a:ea typeface="思源黑体 CN Bold" panose="020B0800000000000000" charset="-122"/>
                <a:cs typeface="思源黑体 CN Bold" panose="020B0800000000000000" charset="-122"/>
                <a:sym typeface="+mn-ea"/>
              </a:rPr>
              <a:t>HSK</a:t>
            </a:r>
            <a:r>
              <a:rPr lang="zh-CN" altLang="en-US" sz="2800" b="1" dirty="0" smtClean="0">
                <a:latin typeface="思源黑体 CN Bold" panose="020B0800000000000000" charset="-122"/>
                <a:ea typeface="思源黑体 CN Bold" panose="020B0800000000000000" charset="-122"/>
                <a:cs typeface="思源黑体 CN Bold" panose="020B0800000000000000" charset="-122"/>
                <a:sym typeface="+mn-ea"/>
              </a:rPr>
              <a:t>系列课件</a:t>
            </a:r>
            <a:r>
              <a:rPr lang="en-US" altLang="zh-CN" sz="2800" b="1" dirty="0" smtClean="0">
                <a:latin typeface="思源黑体 CN Bold" panose="020B0800000000000000" charset="-122"/>
                <a:ea typeface="思源黑体 CN Bold" panose="020B0800000000000000" charset="-122"/>
                <a:cs typeface="思源黑体 CN Bold" panose="020B0800000000000000" charset="-122"/>
                <a:sym typeface="+mn-ea"/>
              </a:rPr>
              <a:t>!</a:t>
            </a:r>
            <a:endParaRPr lang="en-US" altLang="zh-CN" sz="2800" b="1" dirty="0" smtClean="0">
              <a:latin typeface="思源黑体 CN Bold" panose="020B0800000000000000" charset="-122"/>
              <a:ea typeface="思源黑体 CN Bold" panose="020B0800000000000000" charset="-122"/>
              <a:cs typeface="思源黑体 CN Bold" panose="020B0800000000000000" charset="-122"/>
              <a:sym typeface="+mn-ea"/>
            </a:endParaRPr>
          </a:p>
        </p:txBody>
      </p:sp>
      <p:grpSp>
        <p:nvGrpSpPr>
          <p:cNvPr id="19" name="组合 18"/>
          <p:cNvGrpSpPr/>
          <p:nvPr/>
        </p:nvGrpSpPr>
        <p:grpSpPr>
          <a:xfrm>
            <a:off x="7752398" y="2694940"/>
            <a:ext cx="2169795" cy="1468755"/>
            <a:chOff x="12547" y="3585"/>
            <a:chExt cx="3417" cy="2313"/>
          </a:xfrm>
        </p:grpSpPr>
        <p:pic>
          <p:nvPicPr>
            <p:cNvPr id="1026" name="Picture 2" descr="C:\Users\Administrator\Desktop\小红书logo_副本.png"/>
            <p:cNvPicPr>
              <a:picLocks noChangeAspect="1" noChangeArrowheads="1"/>
            </p:cNvPicPr>
            <p:nvPr/>
          </p:nvPicPr>
          <p:blipFill>
            <a:blip r:embed="rId1" cstate="print"/>
            <a:srcRect/>
            <a:stretch>
              <a:fillRect/>
            </a:stretch>
          </p:blipFill>
          <p:spPr bwMode="auto">
            <a:xfrm>
              <a:off x="12547" y="3585"/>
              <a:ext cx="1041" cy="1044"/>
            </a:xfrm>
            <a:prstGeom prst="rect">
              <a:avLst/>
            </a:prstGeom>
            <a:noFill/>
          </p:spPr>
        </p:pic>
        <p:sp>
          <p:nvSpPr>
            <p:cNvPr id="17" name="TextBox 9"/>
            <p:cNvSpPr txBox="1"/>
            <p:nvPr/>
          </p:nvSpPr>
          <p:spPr>
            <a:xfrm>
              <a:off x="13778" y="3855"/>
              <a:ext cx="2186" cy="580"/>
            </a:xfrm>
            <a:prstGeom prst="rect">
              <a:avLst/>
            </a:prstGeom>
            <a:noFill/>
          </p:spPr>
          <p:txBody>
            <a:bodyPr wrap="square" rtlCol="0">
              <a:spAutoFit/>
            </a:bodyPr>
            <a:p>
              <a:r>
                <a:rPr lang="en-US" altLang="zh-CN" b="1" dirty="0" smtClean="0">
                  <a:solidFill>
                    <a:srgbClr val="FF0000"/>
                  </a:solidFill>
                  <a:latin typeface="Microsoft YaHei" panose="020B0503020204020204" charset="-122"/>
                  <a:ea typeface="Microsoft YaHei" panose="020B0503020204020204" charset="-122"/>
                </a:rPr>
                <a:t>@</a:t>
              </a:r>
              <a:r>
                <a:rPr lang="zh-CN" altLang="en-US" b="1" dirty="0" smtClean="0">
                  <a:solidFill>
                    <a:srgbClr val="FF0000"/>
                  </a:solidFill>
                  <a:latin typeface="Microsoft YaHei" panose="020B0503020204020204" charset="-122"/>
                  <a:ea typeface="Microsoft YaHei" panose="020B0503020204020204" charset="-122"/>
                </a:rPr>
                <a:t>大敏姐姐</a:t>
              </a:r>
              <a:endParaRPr lang="zh-CN" altLang="en-US" b="1" dirty="0">
                <a:solidFill>
                  <a:srgbClr val="FF0000"/>
                </a:solidFill>
                <a:latin typeface="Microsoft YaHei" panose="020B0503020204020204" charset="-122"/>
                <a:ea typeface="Microsoft YaHei" panose="020B0503020204020204" charset="-122"/>
              </a:endParaRPr>
            </a:p>
          </p:txBody>
        </p:sp>
        <p:pic>
          <p:nvPicPr>
            <p:cNvPr id="1027" name="Picture 3" descr="C:\Users\Administrator\Desktop\微信_副本.png"/>
            <p:cNvPicPr>
              <a:picLocks noChangeAspect="1" noChangeArrowheads="1"/>
            </p:cNvPicPr>
            <p:nvPr/>
          </p:nvPicPr>
          <p:blipFill>
            <a:blip r:embed="rId2" cstate="print"/>
            <a:srcRect/>
            <a:stretch>
              <a:fillRect/>
            </a:stretch>
          </p:blipFill>
          <p:spPr bwMode="auto">
            <a:xfrm>
              <a:off x="12561" y="4897"/>
              <a:ext cx="996" cy="1001"/>
            </a:xfrm>
            <a:prstGeom prst="rect">
              <a:avLst/>
            </a:prstGeom>
            <a:noFill/>
          </p:spPr>
        </p:pic>
        <p:sp>
          <p:nvSpPr>
            <p:cNvPr id="18" name="TextBox 10"/>
            <p:cNvSpPr txBox="1"/>
            <p:nvPr/>
          </p:nvSpPr>
          <p:spPr>
            <a:xfrm>
              <a:off x="13873" y="5046"/>
              <a:ext cx="2090" cy="580"/>
            </a:xfrm>
            <a:prstGeom prst="rect">
              <a:avLst/>
            </a:prstGeom>
            <a:noFill/>
          </p:spPr>
          <p:txBody>
            <a:bodyPr wrap="square" rtlCol="0">
              <a:spAutoFit/>
            </a:bodyPr>
            <a:p>
              <a:r>
                <a:rPr lang="en-US" altLang="zh-CN" b="1" dirty="0" smtClean="0">
                  <a:solidFill>
                    <a:srgbClr val="3CB035"/>
                  </a:solidFill>
                  <a:latin typeface="Microsoft YaHei" panose="020B0503020204020204" charset="-122"/>
                  <a:ea typeface="Microsoft YaHei" panose="020B0503020204020204" charset="-122"/>
                </a:rPr>
                <a:t>dmgqs01</a:t>
              </a:r>
              <a:endParaRPr lang="en-US" altLang="zh-CN" b="1" dirty="0" smtClean="0">
                <a:solidFill>
                  <a:srgbClr val="3CB035"/>
                </a:solidFill>
                <a:latin typeface="Microsoft YaHei" panose="020B0503020204020204" charset="-122"/>
                <a:ea typeface="Microsoft YaHei" panose="020B0503020204020204" charset="-122"/>
              </a:endParaRPr>
            </a:p>
          </p:txBody>
        </p:sp>
      </p:grpSp>
      <p:pic>
        <p:nvPicPr>
          <p:cNvPr id="2" name="图片 1" descr="1"/>
          <p:cNvPicPr>
            <a:picLocks noChangeAspect="1"/>
          </p:cNvPicPr>
          <p:nvPr/>
        </p:nvPicPr>
        <p:blipFill>
          <a:blip r:embed="rId3"/>
          <a:stretch>
            <a:fillRect/>
          </a:stretch>
        </p:blipFill>
        <p:spPr>
          <a:xfrm>
            <a:off x="10719753" y="0"/>
            <a:ext cx="1459230" cy="1459230"/>
          </a:xfrm>
          <a:prstGeom prst="rect">
            <a:avLst/>
          </a:prstGeom>
        </p:spPr>
      </p:pic>
      <p:pic>
        <p:nvPicPr>
          <p:cNvPr id="6" name="图片 5" descr="D:\大敏\HSK课件宣传\图片素材\HSK5\封面.png封面"/>
          <p:cNvPicPr>
            <a:picLocks noChangeAspect="1"/>
          </p:cNvPicPr>
          <p:nvPr/>
        </p:nvPicPr>
        <p:blipFill>
          <a:blip r:embed="rId4"/>
          <a:srcRect/>
          <a:stretch>
            <a:fillRect/>
          </a:stretch>
        </p:blipFill>
        <p:spPr>
          <a:xfrm>
            <a:off x="81280" y="1222375"/>
            <a:ext cx="5979160" cy="3486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END"/>
          <p:cNvGrpSpPr/>
          <p:nvPr/>
        </p:nvGrpSpPr>
        <p:grpSpPr>
          <a:xfrm>
            <a:off x="6093143" y="770255"/>
            <a:ext cx="4739005" cy="5817235"/>
            <a:chOff x="9628" y="1159"/>
            <a:chExt cx="7463" cy="9161"/>
          </a:xfrm>
          <a:solidFill>
            <a:srgbClr val="E2AEAB"/>
          </a:solidFill>
        </p:grpSpPr>
        <p:sp>
          <p:nvSpPr>
            <p:cNvPr id="25" name="圆角矩形 24"/>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628" y="4441"/>
              <a:ext cx="7429" cy="2470"/>
            </a:xfrm>
            <a:prstGeom prst="rect">
              <a:avLst/>
            </a:prstGeom>
            <a:grpFill/>
            <a:ln>
              <a:solidFill>
                <a:srgbClr val="E2AEAB"/>
              </a:solidFill>
            </a:ln>
          </p:spPr>
          <p:txBody>
            <a:bodyPr wrap="square" rtlCol="0">
              <a:spAutoFit/>
            </a:bodyPr>
            <a:lstStyle/>
            <a:p>
              <a:pPr algn="ctr"/>
              <a:r>
                <a:rPr lang="en-US" sz="9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END</a:t>
              </a:r>
              <a:endParaRPr lang="en-US" sz="96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70" name="南方" hidden="1"/>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628" y="3387"/>
              <a:ext cx="7429" cy="4603"/>
            </a:xfrm>
            <a:prstGeom prst="rect">
              <a:avLst/>
            </a:prstGeom>
            <a:grpFill/>
            <a:ln>
              <a:solidFill>
                <a:srgbClr val="E2AEAB"/>
              </a:solidFill>
            </a:ln>
          </p:spPr>
          <p:txBody>
            <a:bodyPr wrap="square" rtlCol="0">
              <a:spAutoFit/>
            </a:bodyPr>
            <a:lstStyle/>
            <a:p>
              <a:pPr algn="ctr">
                <a:buClrTx/>
                <a:buSzTx/>
                <a:buFontTx/>
              </a:pP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nán fānɡ</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南</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方</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south, southern part</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4" name="复习" hidden="1"/>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9628" y="3587"/>
              <a:ext cx="7429" cy="4118"/>
            </a:xfrm>
            <a:prstGeom prst="rect">
              <a:avLst/>
            </a:prstGeom>
            <a:grpFill/>
            <a:ln>
              <a:solidFill>
                <a:schemeClr val="accent1"/>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fù xí</a:t>
              </a: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复</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习</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review</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58" name="否则" hidden="1"/>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628" y="3587"/>
              <a:ext cx="7429" cy="4118"/>
            </a:xfrm>
            <a:prstGeom prst="rect">
              <a:avLst/>
            </a:prstGeom>
            <a:grpFill/>
            <a:ln>
              <a:solidFill>
                <a:schemeClr val="accent3"/>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fǒuzé </a:t>
              </a:r>
              <a:r>
                <a:rPr sz="6000" dirty="0">
                  <a:latin typeface="Arial" panose="020B0604020202020204"/>
                  <a:ea typeface="Arial" panose="020B0604020202020204"/>
                  <a:cs typeface="Arial" panose="020B0604020202020204"/>
                  <a:sym typeface="Arial" panose="020B0604020202020204"/>
                </a:rPr>
                <a:t> </a:t>
              </a:r>
              <a:endParaRPr sz="6000" dirty="0">
                <a:latin typeface="Arial" panose="020B0604020202020204"/>
                <a:ea typeface="Arial" panose="020B0604020202020204"/>
                <a:cs typeface="Arial" panose="020B0604020202020204"/>
                <a:sym typeface="Arial" panose="020B0604020202020204"/>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否则</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conj. or, otherwise</a:t>
              </a:r>
              <a:endPar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34" name="吵"/>
          <p:cNvGrpSpPr/>
          <p:nvPr/>
        </p:nvGrpSpPr>
        <p:grpSpPr>
          <a:xfrm>
            <a:off x="6114733" y="735965"/>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695"/>
              <a:ext cx="7429" cy="3973"/>
            </a:xfrm>
            <a:prstGeom prst="rect">
              <a:avLst/>
            </a:prstGeom>
            <a:grpFill/>
            <a:ln>
              <a:solidFill>
                <a:schemeClr val="accent5"/>
              </a:solidFill>
            </a:ln>
          </p:spPr>
          <p:txBody>
            <a:bodyPr wrap="square" rtlCol="0">
              <a:spAutoFit/>
            </a:bodyPr>
            <a:lstStyle/>
            <a:p>
              <a:pPr algn="ct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zǒng gòng</a:t>
              </a:r>
              <a:r>
                <a:rPr sz="5400" dirty="0">
                  <a:latin typeface="Arial" panose="020B0604020202020204"/>
                  <a:ea typeface="Arial" panose="020B0604020202020204"/>
                  <a:cs typeface="Arial" panose="020B0604020202020204"/>
                  <a:sym typeface="Arial" panose="020B0604020202020204"/>
                </a:rPr>
                <a:t> </a:t>
              </a:r>
              <a:endParaRPr lang="en-US" sz="5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总共</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adv. altogether</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16" name="叮"/>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3973"/>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mó shì</a:t>
              </a:r>
              <a:endParaRPr lang="en-US" altLang="zh-CN" sz="5400" dirty="0" err="1">
                <a:latin typeface="华文细黑" panose="02010600040101010101" pitchFamily="2" charset="-122"/>
                <a:ea typeface="华文细黑" panose="02010600040101010101" pitchFamily="2" charset="-122"/>
                <a:sym typeface="华文细黑" panose="02010600040101010101" pitchFamily="2" charset="-122"/>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模式</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a:sym typeface="Times New Roman" panose="02020603050405020304" pitchFamily="18" charset="0"/>
                </a:rPr>
                <a:t>n. model</a:t>
              </a:r>
              <a:endParaRPr sz="2400">
                <a:sym typeface="+mn-ea"/>
              </a:endParaRPr>
            </a:p>
          </p:txBody>
        </p:sp>
      </p:grpSp>
      <p:grpSp>
        <p:nvGrpSpPr>
          <p:cNvPr id="29" name="游戏-有问题不显示"/>
          <p:cNvGrpSpPr/>
          <p:nvPr/>
        </p:nvGrpSpPr>
        <p:grpSpPr>
          <a:xfrm>
            <a:off x="6114733" y="735965"/>
            <a:ext cx="4739005" cy="5817235"/>
            <a:chOff x="9628" y="1159"/>
            <a:chExt cx="7463"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yóu xì</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游</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戏</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game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 name="催"/>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685"/>
              <a:ext cx="7429" cy="4554"/>
            </a:xfrm>
            <a:prstGeom prst="rect">
              <a:avLst/>
            </a:prstGeom>
            <a:grpFill/>
            <a:ln>
              <a:solidFill>
                <a:srgbClr val="E2AEAB"/>
              </a:solidFill>
            </a:ln>
          </p:spPr>
          <p:txBody>
            <a:bodyPr wrap="square" rtlCol="0">
              <a:spAutoFit/>
            </a:bodyPr>
            <a:lstStyle/>
            <a:p>
              <a:pPr algn="ct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yíng yǎng</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营养</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rPr>
                <a:t>n. nutrition</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a:p>
              <a:pPr algn="ct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3" name="递"/>
          <p:cNvGrpSpPr/>
          <p:nvPr/>
        </p:nvGrpSpPr>
        <p:grpSpPr>
          <a:xfrm>
            <a:off x="1338263" y="735965"/>
            <a:ext cx="4717415" cy="5817235"/>
            <a:chOff x="2106" y="1159"/>
            <a:chExt cx="7429"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6" y="3587"/>
              <a:ext cx="7429" cy="4263"/>
            </a:xfrm>
            <a:prstGeom prst="rect">
              <a:avLst/>
            </a:prstGeom>
            <a:noFill/>
          </p:spPr>
          <p:txBody>
            <a:bodyPr wrap="square" rtlCol="0">
              <a:spAutoFit/>
            </a:bodyPr>
            <a:lstStyle/>
            <a:p>
              <a:pPr algn="ctr"/>
              <a:r>
                <a:rPr lang="en-US" altLang="zh-CN"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bào dào</a:t>
              </a: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报道</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n./v. to report; report</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 name="伸"/>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4263"/>
            </a:xfrm>
            <a:prstGeom prst="rect">
              <a:avLst/>
            </a:prstGeom>
            <a:grpFill/>
            <a:ln>
              <a:solidFill>
                <a:srgbClr val="558ED5"/>
              </a:solidFill>
            </a:ln>
          </p:spPr>
          <p:txBody>
            <a:bodyPr wrap="square" rtlCol="0">
              <a:spAutoFit/>
            </a:bodyPr>
            <a:lstStyle/>
            <a:p>
              <a:pPr algn="ctr"/>
              <a:r>
                <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shè rù</a:t>
              </a:r>
              <a:endPar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摄入</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v. to take in</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1" name="喊"/>
          <p:cNvGrpSpPr/>
          <p:nvPr/>
        </p:nvGrpSpPr>
        <p:grpSpPr>
          <a:xfrm>
            <a:off x="1337628" y="735965"/>
            <a:ext cx="4717415" cy="5817235"/>
            <a:chOff x="2105"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5" y="3623"/>
              <a:ext cx="7429" cy="4118"/>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bō dòng</a:t>
              </a:r>
              <a:endParaRPr sz="6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波动</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v. to </a:t>
              </a:r>
              <a:r>
                <a:rPr lang="en-US" sz="2400">
                  <a:sym typeface="Times New Roman" panose="02020603050405020304" pitchFamily="18" charset="0"/>
                </a:rPr>
                <a:t>undulate</a:t>
              </a:r>
              <a:endParaRPr sz="2400">
                <a:sym typeface="+mn-ea"/>
              </a:endParaRPr>
            </a:p>
          </p:txBody>
        </p:sp>
      </p:grpSp>
      <p:grpSp>
        <p:nvGrpSpPr>
          <p:cNvPr id="37" name="靠"/>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155"/>
              <a:ext cx="7429" cy="4603"/>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5400">
                  <a:latin typeface="华文细黑" panose="02010600040101010101" pitchFamily="2" charset="-122"/>
                  <a:ea typeface="华文细黑" panose="02010600040101010101" pitchFamily="2" charset="-122"/>
                  <a:sym typeface="华文细黑" panose="02010600040101010101" pitchFamily="2" charset="-122"/>
                </a:rPr>
                <a:t>jié shí</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节食</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v. to </a:t>
              </a:r>
              <a:r>
                <a:rPr lang="en-US" sz="2400">
                  <a:sym typeface="Times New Roman" panose="02020603050405020304" pitchFamily="18" charset="0"/>
                </a:rPr>
                <a:t>go on a diet</a:t>
              </a:r>
              <a:endParaRPr sz="2400">
                <a:sym typeface="+mn-ea"/>
              </a:endParaRPr>
            </a:p>
          </p:txBody>
        </p:sp>
      </p:grpSp>
      <p:grpSp>
        <p:nvGrpSpPr>
          <p:cNvPr id="61" name="带" hidden="1"/>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sym typeface="+mn-ea"/>
                </a:rPr>
                <a:t>cāi</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猜</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to guess</a:t>
              </a:r>
              <a:endParaRPr sz="2400">
                <a:sym typeface="+mn-ea"/>
              </a:endParaRPr>
            </a:p>
          </p:txBody>
        </p:sp>
      </p:grpSp>
      <p:grpSp>
        <p:nvGrpSpPr>
          <p:cNvPr id="67" name="面包" hidden="1"/>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a:sym typeface="+mn-ea"/>
                </a:rPr>
                <a:t>zhǐhǎo</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只好</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mn-ea"/>
                </a:rPr>
                <a:t>adv. cannot but, to be forced to</a:t>
              </a:r>
              <a:endParaRPr sz="2400">
                <a:sym typeface="+mn-ea"/>
              </a:endParaRPr>
            </a:p>
          </p:txBody>
        </p:sp>
      </p:grpSp>
      <p:grpSp>
        <p:nvGrpSpPr>
          <p:cNvPr id="27" name="北方" hidden="1"/>
          <p:cNvGrpSpPr/>
          <p:nvPr/>
        </p:nvGrpSpPr>
        <p:grpSpPr>
          <a:xfrm>
            <a:off x="1337628" y="711061"/>
            <a:ext cx="4717415" cy="5817235"/>
            <a:chOff x="2106" y="1159"/>
            <a:chExt cx="7429" cy="9161"/>
          </a:xfrm>
          <a:solidFill>
            <a:srgbClr val="C00000"/>
          </a:solidFill>
        </p:grpSpPr>
        <p:sp>
          <p:nvSpPr>
            <p:cNvPr id="28" name="圆角矩形 2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文本框 39"/>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dirty="0" err="1">
                  <a:latin typeface="GB Pinyinok-D" panose="02010601030101010101" pitchFamily="2" charset="-122"/>
                  <a:ea typeface="GB Pinyinok-D" panose="02010601030101010101" pitchFamily="2" charset="-122"/>
                  <a:sym typeface="+mn-ea"/>
                </a:rPr>
                <a:t>láidejí</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来得及</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there’s still time (to do sth.)</a:t>
              </a:r>
              <a:endParaRPr sz="2400">
                <a:sym typeface="+mn-ea"/>
              </a:endParaRP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1"/>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ntr" presetSubtype="2" fill="hold" nodeType="afterEffect">
                                  <p:stCondLst>
                                    <p:cond delay="0"/>
                                  </p:stCondLst>
                                  <p:childTnLst>
                                    <p:set>
                                      <p:cBhvr additive="base">
                                        <p:cTn id="109" dur="500"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ppt_x+#ppt_w/2"/>
                                          </p:val>
                                        </p:tav>
                                        <p:tav tm="100000">
                                          <p:val>
                                            <p:strVal val="#ppt_x"/>
                                          </p:val>
                                        </p:tav>
                                      </p:tavLst>
                                    </p:anim>
                                    <p:anim calcmode="lin" valueType="num">
                                      <p:cBhvr additive="base">
                                        <p:cTn id="111" dur="500" fill="hold"/>
                                        <p:tgtEl>
                                          <p:spTgt spid="27"/>
                                        </p:tgtEl>
                                        <p:attrNameLst>
                                          <p:attrName>ppt_y</p:attrName>
                                        </p:attrNameLst>
                                      </p:cBhvr>
                                      <p:tavLst>
                                        <p:tav tm="0">
                                          <p:val>
                                            <p:strVal val="#ppt_y"/>
                                          </p:val>
                                        </p:tav>
                                        <p:tav tm="100000">
                                          <p:val>
                                            <p:strVal val="#ppt_y"/>
                                          </p:val>
                                        </p:tav>
                                      </p:tavLst>
                                    </p:anim>
                                    <p:anim calcmode="lin" valueType="num">
                                      <p:cBhvr additive="base">
                                        <p:cTn id="112" dur="500" fill="hold"/>
                                        <p:tgtEl>
                                          <p:spTgt spid="27"/>
                                        </p:tgtEl>
                                        <p:attrNameLst>
                                          <p:attrName>ppt_w</p:attrName>
                                        </p:attrNameLst>
                                      </p:cBhvr>
                                      <p:tavLst>
                                        <p:tav tm="0">
                                          <p:val>
                                            <p:fltVal val="0"/>
                                          </p:val>
                                        </p:tav>
                                        <p:tav tm="100000">
                                          <p:val>
                                            <p:strVal val="#ppt_w"/>
                                          </p:val>
                                        </p:tav>
                                      </p:tavLst>
                                    </p:anim>
                                    <p:anim calcmode="lin" valueType="num">
                                      <p:cBhvr additive="base">
                                        <p:cTn id="113" dur="500" fill="hold"/>
                                        <p:tgtEl>
                                          <p:spTgt spid="2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8"/>
                                            </p:cond>
                                          </p:stCondLst>
                                          <p:endCondLst>
                                            <p:cond evt="onStopAudio" delay="0">
                                              <p:tgtEl>
                                                <p:sldTgt/>
                                              </p:tgtEl>
                                            </p:cond>
                                          </p:endCondLst>
                                        </p:cTn>
                                        <p:tgtEl>
                                          <p:sndTgt r:embed="rId2" name="翻书声.wav"/>
                                        </p:tgtEl>
                                      </p:cMediaNode>
                                    </p:audio>
                                  </p:subTnLst>
                                </p:cTn>
                              </p:par>
                            </p:childTnLst>
                          </p:cTn>
                        </p:par>
                      </p:childTnLst>
                    </p:cTn>
                  </p:par>
                  <p:par>
                    <p:cTn id="114" fill="hold">
                      <p:stCondLst>
                        <p:cond delay="indefinite"/>
                      </p:stCondLst>
                      <p:childTnLst>
                        <p:par>
                          <p:cTn id="115" fill="hold">
                            <p:stCondLst>
                              <p:cond delay="0"/>
                            </p:stCondLst>
                            <p:childTnLst>
                              <p:par>
                                <p:cTn id="116" presetID="17" presetClass="exit" presetSubtype="8" fill="hold" nodeType="clickEffect">
                                  <p:stCondLst>
                                    <p:cond delay="0"/>
                                  </p:stCondLst>
                                  <p:childTnLst>
                                    <p:anim calcmode="lin" valueType="num">
                                      <p:cBhvr additive="base">
                                        <p:cTn id="117" dur="500"/>
                                        <p:tgtEl>
                                          <p:spTgt spid="22"/>
                                        </p:tgtEl>
                                        <p:attrNameLst>
                                          <p:attrName>ppt_x</p:attrName>
                                        </p:attrNameLst>
                                      </p:cBhvr>
                                      <p:tavLst>
                                        <p:tav tm="0">
                                          <p:val>
                                            <p:strVal val="ppt_x"/>
                                          </p:val>
                                        </p:tav>
                                        <p:tav tm="100000">
                                          <p:val>
                                            <p:strVal val="ppt_x-ppt_w/2"/>
                                          </p:val>
                                        </p:tav>
                                      </p:tavLst>
                                    </p:anim>
                                    <p:anim calcmode="lin" valueType="num">
                                      <p:cBhvr additive="base">
                                        <p:cTn id="118" dur="500"/>
                                        <p:tgtEl>
                                          <p:spTgt spid="22"/>
                                        </p:tgtEl>
                                        <p:attrNameLst>
                                          <p:attrName>ppt_y</p:attrName>
                                        </p:attrNameLst>
                                      </p:cBhvr>
                                      <p:tavLst>
                                        <p:tav tm="0">
                                          <p:val>
                                            <p:strVal val="ppt_y"/>
                                          </p:val>
                                        </p:tav>
                                        <p:tav tm="100000">
                                          <p:val>
                                            <p:strVal val="ppt_y"/>
                                          </p:val>
                                        </p:tav>
                                      </p:tavLst>
                                    </p:anim>
                                    <p:anim calcmode="lin" valueType="num">
                                      <p:cBhvr additive="base">
                                        <p:cTn id="119" dur="500"/>
                                        <p:tgtEl>
                                          <p:spTgt spid="22"/>
                                        </p:tgtEl>
                                        <p:attrNameLst>
                                          <p:attrName>ppt_w</p:attrName>
                                        </p:attrNameLst>
                                      </p:cBhvr>
                                      <p:tavLst>
                                        <p:tav tm="0">
                                          <p:val>
                                            <p:strVal val="ppt_w"/>
                                          </p:val>
                                        </p:tav>
                                        <p:tav tm="100000">
                                          <p:val>
                                            <p:fltVal val="0"/>
                                          </p:val>
                                        </p:tav>
                                      </p:tavLst>
                                    </p:anim>
                                    <p:anim calcmode="lin" valueType="num">
                                      <p:cBhvr additive="base">
                                        <p:cTn id="120" dur="500"/>
                                        <p:tgtEl>
                                          <p:spTgt spid="22"/>
                                        </p:tgtEl>
                                        <p:attrNameLst>
                                          <p:attrName>ppt_h</p:attrName>
                                        </p:attrNameLst>
                                      </p:cBhvr>
                                      <p:tavLst>
                                        <p:tav tm="0">
                                          <p:val>
                                            <p:strVal val="ppt_h"/>
                                          </p:val>
                                        </p:tav>
                                        <p:tav tm="100000">
                                          <p:val>
                                            <p:strVal val="ppt_h"/>
                                          </p:val>
                                        </p:tav>
                                      </p:tavLst>
                                    </p:anim>
                                    <p:set>
                                      <p:cBhvr additive="base">
                                        <p:cTn id="121" dur="1" fill="hold">
                                          <p:stCondLst>
                                            <p:cond delay="499"/>
                                          </p:stCondLst>
                                        </p:cTn>
                                        <p:tgtEl>
                                          <p:spTgt spid="22"/>
                                        </p:tgtEl>
                                        <p:attrNameLst>
                                          <p:attrName>style.visibility</p:attrName>
                                        </p:attrNameLst>
                                      </p:cBhvr>
                                      <p:to>
                                        <p:strVal val="hidden"/>
                                      </p:to>
                                    </p:set>
                                  </p:childTnLst>
                                </p:cTn>
                              </p:par>
                            </p:childTnLst>
                          </p:cTn>
                        </p:par>
                        <p:par>
                          <p:cTn id="122" fill="hold">
                            <p:stCondLst>
                              <p:cond delay="500"/>
                            </p:stCondLst>
                            <p:childTnLst>
                              <p:par>
                                <p:cTn id="123" presetID="17" presetClass="entr" presetSubtype="2" fill="hold" nodeType="afterEffect">
                                  <p:stCondLst>
                                    <p:cond delay="0"/>
                                  </p:stCondLst>
                                  <p:childTnLst>
                                    <p:set>
                                      <p:cBhvr additive="base">
                                        <p:cTn id="124" dur="500" fill="hold">
                                          <p:stCondLst>
                                            <p:cond delay="0"/>
                                          </p:stCondLst>
                                        </p:cTn>
                                        <p:tgtEl>
                                          <p:spTgt spid="76"/>
                                        </p:tgtEl>
                                        <p:attrNameLst>
                                          <p:attrName>style.visibility</p:attrName>
                                        </p:attrNameLst>
                                      </p:cBhvr>
                                      <p:to>
                                        <p:strVal val="visible"/>
                                      </p:to>
                                    </p:set>
                                    <p:anim calcmode="lin" valueType="num">
                                      <p:cBhvr additive="base">
                                        <p:cTn id="125" dur="500" fill="hold"/>
                                        <p:tgtEl>
                                          <p:spTgt spid="76"/>
                                        </p:tgtEl>
                                        <p:attrNameLst>
                                          <p:attrName>ppt_x</p:attrName>
                                        </p:attrNameLst>
                                      </p:cBhvr>
                                      <p:tavLst>
                                        <p:tav tm="0">
                                          <p:val>
                                            <p:strVal val="#ppt_x+#ppt_w/2"/>
                                          </p:val>
                                        </p:tav>
                                        <p:tav tm="100000">
                                          <p:val>
                                            <p:strVal val="#ppt_x"/>
                                          </p:val>
                                        </p:tav>
                                      </p:tavLst>
                                    </p:anim>
                                    <p:anim calcmode="lin" valueType="num">
                                      <p:cBhvr additive="base">
                                        <p:cTn id="126" dur="500" fill="hold"/>
                                        <p:tgtEl>
                                          <p:spTgt spid="76"/>
                                        </p:tgtEl>
                                        <p:attrNameLst>
                                          <p:attrName>ppt_y</p:attrName>
                                        </p:attrNameLst>
                                      </p:cBhvr>
                                      <p:tavLst>
                                        <p:tav tm="0">
                                          <p:val>
                                            <p:strVal val="#ppt_y"/>
                                          </p:val>
                                        </p:tav>
                                        <p:tav tm="100000">
                                          <p:val>
                                            <p:strVal val="#ppt_y"/>
                                          </p:val>
                                        </p:tav>
                                      </p:tavLst>
                                    </p:anim>
                                    <p:anim calcmode="lin" valueType="num">
                                      <p:cBhvr additive="base">
                                        <p:cTn id="127" dur="500" fill="hold"/>
                                        <p:tgtEl>
                                          <p:spTgt spid="76"/>
                                        </p:tgtEl>
                                        <p:attrNameLst>
                                          <p:attrName>ppt_w</p:attrName>
                                        </p:attrNameLst>
                                      </p:cBhvr>
                                      <p:tavLst>
                                        <p:tav tm="0">
                                          <p:val>
                                            <p:fltVal val="0"/>
                                          </p:val>
                                        </p:tav>
                                        <p:tav tm="100000">
                                          <p:val>
                                            <p:strVal val="#ppt_w"/>
                                          </p:val>
                                        </p:tav>
                                      </p:tavLst>
                                    </p:anim>
                                    <p:anim calcmode="lin" valueType="num">
                                      <p:cBhvr additive="base">
                                        <p:cTn id="128" dur="500" fill="hold"/>
                                        <p:tgtEl>
                                          <p:spTgt spid="76"/>
                                        </p:tgtEl>
                                        <p:attrNameLst>
                                          <p:attrName>ppt_h</p:attrName>
                                        </p:attrNameLst>
                                      </p:cBhvr>
                                      <p:tavLst>
                                        <p:tav tm="0">
                                          <p:val>
                                            <p:strVal val="#ppt_h"/>
                                          </p:val>
                                        </p:tav>
                                        <p:tav tm="100000">
                                          <p:val>
                                            <p:strVal val="#ppt_h"/>
                                          </p:val>
                                        </p:tav>
                                      </p:tavLst>
                                    </p:anim>
                                  </p:childTnLst>
                                </p:cTn>
                              </p:par>
                            </p:childTnLst>
                          </p:cTn>
                        </p:par>
                        <p:par>
                          <p:cTn id="129" fill="hold">
                            <p:stCondLst>
                              <p:cond delay="1000"/>
                            </p:stCondLst>
                            <p:childTnLst>
                              <p:par>
                                <p:cTn id="130" presetID="17" presetClass="exit" presetSubtype="8" fill="hold" nodeType="afterEffect">
                                  <p:stCondLst>
                                    <p:cond delay="0"/>
                                  </p:stCondLst>
                                  <p:childTnLst>
                                    <p:anim calcmode="lin" valueType="num">
                                      <p:cBhvr additive="base">
                                        <p:cTn id="131" dur="500"/>
                                        <p:tgtEl>
                                          <p:spTgt spid="15"/>
                                        </p:tgtEl>
                                        <p:attrNameLst>
                                          <p:attrName>ppt_x</p:attrName>
                                        </p:attrNameLst>
                                      </p:cBhvr>
                                      <p:tavLst>
                                        <p:tav tm="0">
                                          <p:val>
                                            <p:strVal val="ppt_x"/>
                                          </p:val>
                                        </p:tav>
                                        <p:tav tm="100000">
                                          <p:val>
                                            <p:strVal val="ppt_x-ppt_w/2"/>
                                          </p:val>
                                        </p:tav>
                                      </p:tavLst>
                                    </p:anim>
                                    <p:anim calcmode="lin" valueType="num">
                                      <p:cBhvr additive="base">
                                        <p:cTn id="132" dur="500"/>
                                        <p:tgtEl>
                                          <p:spTgt spid="15"/>
                                        </p:tgtEl>
                                        <p:attrNameLst>
                                          <p:attrName>ppt_y</p:attrName>
                                        </p:attrNameLst>
                                      </p:cBhvr>
                                      <p:tavLst>
                                        <p:tav tm="0">
                                          <p:val>
                                            <p:strVal val="ppt_y"/>
                                          </p:val>
                                        </p:tav>
                                        <p:tav tm="100000">
                                          <p:val>
                                            <p:strVal val="ppt_y"/>
                                          </p:val>
                                        </p:tav>
                                      </p:tavLst>
                                    </p:anim>
                                    <p:anim calcmode="lin" valueType="num">
                                      <p:cBhvr additive="base">
                                        <p:cTn id="133" dur="500"/>
                                        <p:tgtEl>
                                          <p:spTgt spid="15"/>
                                        </p:tgtEl>
                                        <p:attrNameLst>
                                          <p:attrName>ppt_w</p:attrName>
                                        </p:attrNameLst>
                                      </p:cBhvr>
                                      <p:tavLst>
                                        <p:tav tm="0">
                                          <p:val>
                                            <p:strVal val="ppt_w"/>
                                          </p:val>
                                        </p:tav>
                                        <p:tav tm="100000">
                                          <p:val>
                                            <p:fltVal val="0"/>
                                          </p:val>
                                        </p:tav>
                                      </p:tavLst>
                                    </p:anim>
                                    <p:anim calcmode="lin" valueType="num">
                                      <p:cBhvr additive="base">
                                        <p:cTn id="134" dur="500"/>
                                        <p:tgtEl>
                                          <p:spTgt spid="15"/>
                                        </p:tgtEl>
                                        <p:attrNameLst>
                                          <p:attrName>ppt_h</p:attrName>
                                        </p:attrNameLst>
                                      </p:cBhvr>
                                      <p:tavLst>
                                        <p:tav tm="0">
                                          <p:val>
                                            <p:strVal val="ppt_h"/>
                                          </p:val>
                                        </p:tav>
                                        <p:tav tm="100000">
                                          <p:val>
                                            <p:strVal val="ppt_h"/>
                                          </p:val>
                                        </p:tav>
                                      </p:tavLst>
                                    </p:anim>
                                    <p:set>
                                      <p:cBhvr additive="base">
                                        <p:cTn id="13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节食</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go on a diet</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jiéshí</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营养</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n. nutrition</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62" name="文本框 7"/>
          <p:cNvSpPr txBox="1"/>
          <p:nvPr/>
        </p:nvSpPr>
        <p:spPr>
          <a:xfrm>
            <a:off x="8336280" y="932180"/>
            <a:ext cx="238569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yíngyǎng</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227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4800" b="1" noProof="0" dirty="0">
                  <a:ln>
                    <a:noFill/>
                  </a:ln>
                  <a:effectLst/>
                  <a:uLnTx/>
                  <a:uFillTx/>
                  <a:latin typeface="华文细黑" panose="02010600040101010101" pitchFamily="2" charset="-122"/>
                  <a:ea typeface="华文细黑" panose="02010600040101010101" pitchFamily="2" charset="-122"/>
                  <a:sym typeface="+mn-ea"/>
                </a:rPr>
                <a:t>报道</a:t>
              </a:r>
              <a:endParaRPr lang="zh-CN" sz="48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n./v. to report; report</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13" name="文本框 7"/>
          <p:cNvSpPr txBox="1"/>
          <p:nvPr/>
        </p:nvSpPr>
        <p:spPr>
          <a:xfrm>
            <a:off x="5038725" y="863600"/>
            <a:ext cx="2195195" cy="583565"/>
          </a:xfrm>
          <a:prstGeom prst="rect">
            <a:avLst/>
          </a:prstGeom>
          <a:noFill/>
        </p:spPr>
        <p:txBody>
          <a:bodyPr wrap="square">
            <a:spAutoFit/>
          </a:bodyPr>
          <a:lstStyle/>
          <a:p>
            <a:pPr algn="ctr" eaLnBrk="1"/>
            <a:r>
              <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bàodào</a:t>
            </a:r>
            <a:endPar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摄入</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take in</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7" name="文本框 7"/>
          <p:cNvSpPr txBox="1"/>
          <p:nvPr/>
        </p:nvSpPr>
        <p:spPr>
          <a:xfrm>
            <a:off x="34925" y="4429125"/>
            <a:ext cx="2754630" cy="583565"/>
          </a:xfrm>
          <a:prstGeom prst="rect">
            <a:avLst/>
          </a:prstGeom>
          <a:noFill/>
        </p:spPr>
        <p:txBody>
          <a:bodyPr wrap="square">
            <a:spAutoFit/>
          </a:bodyPr>
          <a:lstStyle/>
          <a:p>
            <a:pPr algn="ctr" eaLnBrk="1"/>
            <a:r>
              <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shèrù</a:t>
            </a:r>
            <a:endPar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14" name="组合 13"/>
          <p:cNvGrpSpPr/>
          <p:nvPr/>
        </p:nvGrpSpPr>
        <p:grpSpPr>
          <a:xfrm>
            <a:off x="3558540" y="3628390"/>
            <a:ext cx="2229485" cy="3194050"/>
            <a:chOff x="4673" y="1909"/>
            <a:chExt cx="3511"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673" y="3495"/>
              <a:ext cx="3511"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a:p>
              <a:pPr marL="0" marR="0" lvl="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Times New Roman" panose="02020603050405020304" pitchFamily="18" charset="0"/>
                </a:rPr>
                <a:t>模式</a:t>
              </a:r>
              <a:endParaRPr lang="zh-CN" altLang="en-US" sz="5400" b="1" noProof="0" dirty="0">
                <a:ln>
                  <a:noFill/>
                </a:ln>
                <a:effectLst/>
                <a:uLnTx/>
                <a:uFillTx/>
                <a:latin typeface="华文细黑" panose="02010600040101010101" pitchFamily="2" charset="-122"/>
                <a:ea typeface="华文细黑" panose="02010600040101010101" pitchFamily="2" charset="-122"/>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n. model</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21" name="文本框 7"/>
          <p:cNvSpPr txBox="1"/>
          <p:nvPr/>
        </p:nvSpPr>
        <p:spPr>
          <a:xfrm>
            <a:off x="3586480" y="4364355"/>
            <a:ext cx="222948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móshì</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波动</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undulate</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bōdòng</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31" name="组合 30"/>
          <p:cNvGrpSpPr/>
          <p:nvPr/>
        </p:nvGrpSpPr>
        <p:grpSpPr>
          <a:xfrm>
            <a:off x="9841230" y="3646170"/>
            <a:ext cx="2229485" cy="3194050"/>
            <a:chOff x="4717" y="1909"/>
            <a:chExt cx="3511"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总共</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adv. altogether</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8" name="文本框 7"/>
          <p:cNvSpPr txBox="1"/>
          <p:nvPr/>
        </p:nvSpPr>
        <p:spPr>
          <a:xfrm>
            <a:off x="9841230" y="4382135"/>
            <a:ext cx="2229485" cy="583565"/>
          </a:xfrm>
          <a:prstGeom prst="rect">
            <a:avLst/>
          </a:prstGeom>
          <a:noFill/>
        </p:spPr>
        <p:txBody>
          <a:bodyPr wrap="square">
            <a:spAutoFit/>
          </a:bodyPr>
          <a:lstStyle/>
          <a:p>
            <a:pPr algn="ctr" eaLnBrk="1"/>
            <a:r>
              <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zǒnggòng</a:t>
            </a:r>
            <a:endPar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445770" y="986865"/>
            <a:ext cx="12506960" cy="1638919"/>
            <a:chOff x="-616" y="-241"/>
            <a:chExt cx="19696" cy="3605"/>
          </a:xfrm>
        </p:grpSpPr>
        <p:sp>
          <p:nvSpPr>
            <p:cNvPr id="2" name="矩形 1"/>
            <p:cNvSpPr/>
            <p:nvPr/>
          </p:nvSpPr>
          <p:spPr>
            <a:xfrm>
              <a:off x="1448" y="1317"/>
              <a:ext cx="17632" cy="136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rPr>
                <a:t>1. 很多女孩子靠_____来减肥。</a:t>
              </a:r>
              <a:endPar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616" y="-241"/>
              <a:ext cx="2936" cy="3605"/>
            </a:xfrm>
            <a:prstGeom prst="rect">
              <a:avLst/>
            </a:prstGeom>
          </p:spPr>
        </p:pic>
      </p:grpSp>
      <p:grpSp>
        <p:nvGrpSpPr>
          <p:cNvPr id="9" name="组合 8"/>
          <p:cNvGrpSpPr/>
          <p:nvPr/>
        </p:nvGrpSpPr>
        <p:grpSpPr>
          <a:xfrm>
            <a:off x="-496570" y="2917900"/>
            <a:ext cx="12506960" cy="1662560"/>
            <a:chOff x="-616" y="-241"/>
            <a:chExt cx="19696" cy="3657"/>
          </a:xfrm>
        </p:grpSpPr>
        <p:sp>
          <p:nvSpPr>
            <p:cNvPr id="24" name="矩形 23"/>
            <p:cNvSpPr/>
            <p:nvPr/>
          </p:nvSpPr>
          <p:spPr>
            <a:xfrm>
              <a:off x="1448" y="1317"/>
              <a:ext cx="17632" cy="136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rPr>
                <a:t>2. 靠节食减肥的女孩子，_____摄入</a:t>
              </a:r>
              <a:r>
                <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rPr>
                <a:t>得</a:t>
              </a:r>
              <a:r>
                <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rPr>
                <a:t>非常不够。</a:t>
              </a:r>
              <a:endPar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5" name="图片 24" descr="C:\Users\Administrator\Desktop\小红书\对外汉语战略搞钱计划\教学素材\图片素材\我压缩.png我压缩"/>
            <p:cNvPicPr>
              <a:picLocks noChangeAspect="1"/>
            </p:cNvPicPr>
            <p:nvPr/>
          </p:nvPicPr>
          <p:blipFill>
            <a:blip r:embed="rId1"/>
            <a:srcRect/>
            <a:stretch>
              <a:fillRect/>
            </a:stretch>
          </p:blipFill>
          <p:spPr>
            <a:xfrm>
              <a:off x="-616" y="-241"/>
              <a:ext cx="2936" cy="3657"/>
            </a:xfrm>
            <a:prstGeom prst="rect">
              <a:avLst/>
            </a:prstGeom>
          </p:spPr>
        </p:pic>
      </p:grpSp>
      <p:grpSp>
        <p:nvGrpSpPr>
          <p:cNvPr id="26" name="组合 25"/>
          <p:cNvGrpSpPr/>
          <p:nvPr/>
        </p:nvGrpSpPr>
        <p:grpSpPr>
          <a:xfrm>
            <a:off x="-496570" y="4674945"/>
            <a:ext cx="12506960" cy="1645284"/>
            <a:chOff x="-616" y="-241"/>
            <a:chExt cx="19696" cy="3619"/>
          </a:xfrm>
        </p:grpSpPr>
        <p:sp>
          <p:nvSpPr>
            <p:cNvPr id="27" name="矩形 26"/>
            <p:cNvSpPr/>
            <p:nvPr/>
          </p:nvSpPr>
          <p:spPr>
            <a:xfrm>
              <a:off x="1448" y="1317"/>
              <a:ext cx="17632" cy="136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rPr>
                <a:t>3. 炎热的夏天就要来了，我们又要开始“烧烤_____”了。</a:t>
              </a:r>
              <a:endPar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8" name="图片 27" descr="C:\Users\Administrator\Desktop\小红书\对外汉语战略搞钱计划\教学素材\图片素材\我压缩.png我压缩"/>
            <p:cNvPicPr>
              <a:picLocks noChangeAspect="1"/>
            </p:cNvPicPr>
            <p:nvPr/>
          </p:nvPicPr>
          <p:blipFill>
            <a:blip r:embed="rId1"/>
            <a:srcRect/>
            <a:stretch>
              <a:fillRect/>
            </a:stretch>
          </p:blipFill>
          <p:spPr>
            <a:xfrm>
              <a:off x="-616" y="-241"/>
              <a:ext cx="2936" cy="3619"/>
            </a:xfrm>
            <a:prstGeom prst="rect">
              <a:avLst/>
            </a:prstGeom>
          </p:spPr>
        </p:pic>
      </p:grpSp>
      <p:sp>
        <p:nvSpPr>
          <p:cNvPr id="35" name="文本框 34"/>
          <p:cNvSpPr txBox="1"/>
          <p:nvPr/>
        </p:nvSpPr>
        <p:spPr>
          <a:xfrm>
            <a:off x="6407785" y="1706880"/>
            <a:ext cx="996950" cy="583565"/>
          </a:xfrm>
          <a:prstGeom prst="rect">
            <a:avLst/>
          </a:prstGeom>
          <a:noFill/>
        </p:spPr>
        <p:txBody>
          <a:bodyPr wrap="none" rtlCol="0">
            <a:spAutoFit/>
          </a:bodyPr>
          <a:lstStyle/>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节食</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sp>
        <p:nvSpPr>
          <p:cNvPr id="36" name="文本框 35"/>
          <p:cNvSpPr txBox="1"/>
          <p:nvPr/>
        </p:nvSpPr>
        <p:spPr>
          <a:xfrm>
            <a:off x="6407785" y="3660775"/>
            <a:ext cx="996950" cy="583565"/>
          </a:xfrm>
          <a:prstGeom prst="rect">
            <a:avLst/>
          </a:prstGeom>
          <a:noFill/>
        </p:spPr>
        <p:txBody>
          <a:bodyPr wrap="none" rtlCol="0">
            <a:spAutoFit/>
          </a:bodyPr>
          <a:lstStyle/>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营养</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sp>
        <p:nvSpPr>
          <p:cNvPr id="37" name="文本框 36"/>
          <p:cNvSpPr txBox="1"/>
          <p:nvPr/>
        </p:nvSpPr>
        <p:spPr>
          <a:xfrm>
            <a:off x="8927465" y="5383530"/>
            <a:ext cx="996950" cy="583565"/>
          </a:xfrm>
          <a:prstGeom prst="rect">
            <a:avLst/>
          </a:prstGeom>
          <a:noFill/>
        </p:spPr>
        <p:txBody>
          <a:bodyPr wrap="none" rtlCol="0">
            <a:spAutoFit/>
          </a:bodyPr>
          <a:lstStyle/>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模式</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grpSp>
        <p:nvGrpSpPr>
          <p:cNvPr id="10" name="组合 9"/>
          <p:cNvGrpSpPr/>
          <p:nvPr/>
        </p:nvGrpSpPr>
        <p:grpSpPr>
          <a:xfrm>
            <a:off x="2882265" y="372745"/>
            <a:ext cx="6427470" cy="706755"/>
            <a:chOff x="4428" y="448"/>
            <a:chExt cx="3124" cy="1113"/>
          </a:xfrm>
        </p:grpSpPr>
        <p:sp>
          <p:nvSpPr>
            <p:cNvPr id="11" name="圆角矩形 10"/>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p:cNvSpPr txBox="1"/>
            <p:nvPr/>
          </p:nvSpPr>
          <p:spPr>
            <a:xfrm>
              <a:off x="4429" y="448"/>
              <a:ext cx="3123" cy="1113"/>
            </a:xfrm>
            <a:prstGeom prst="rect">
              <a:avLst/>
            </a:prstGeom>
            <a:noFill/>
          </p:spPr>
          <p:txBody>
            <a:bodyPr wrap="square" rtlCol="0" anchor="t">
              <a:spAutoFit/>
            </a:bodyPr>
            <a:lstStyle/>
            <a:p>
              <a:pPr algn="ctr"/>
              <a:r>
                <a:rPr lang="zh-CN" sz="4000" b="1" dirty="0">
                  <a:solidFill>
                    <a:schemeClr val="bg1"/>
                  </a:solidFill>
                  <a:latin typeface="华文楷体" panose="02010600040101010101" charset="-122"/>
                  <a:ea typeface="华文楷体" panose="02010600040101010101" charset="-122"/>
                  <a:sym typeface="SimSun" panose="02010600030101010101" pitchFamily="2" charset="-122"/>
                </a:rPr>
                <a:t>模式</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节食</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总共</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营养</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波动</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6" grpId="0"/>
      <p:bldP spid="36" grpId="1"/>
      <p:bldP spid="37" grpId="0"/>
      <p:bldP spid="3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7" name="组合 6"/>
          <p:cNvGrpSpPr/>
          <p:nvPr/>
        </p:nvGrpSpPr>
        <p:grpSpPr>
          <a:xfrm>
            <a:off x="2882265" y="372745"/>
            <a:ext cx="6427470" cy="706755"/>
            <a:chOff x="4428" y="448"/>
            <a:chExt cx="3124" cy="1113"/>
          </a:xfrm>
        </p:grpSpPr>
        <p:sp>
          <p:nvSpPr>
            <p:cNvPr id="8" name="圆角矩形 7"/>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文本框 12"/>
            <p:cNvSpPr txBox="1"/>
            <p:nvPr/>
          </p:nvSpPr>
          <p:spPr>
            <a:xfrm>
              <a:off x="4429" y="448"/>
              <a:ext cx="3123" cy="1113"/>
            </a:xfrm>
            <a:prstGeom prst="rect">
              <a:avLst/>
            </a:prstGeom>
            <a:noFill/>
          </p:spPr>
          <p:txBody>
            <a:bodyPr wrap="square" rtlCol="0" anchor="t">
              <a:spAutoFit/>
            </a:bodyPr>
            <a:lstStyle/>
            <a:p>
              <a:pPr algn="ctr"/>
              <a:r>
                <a:rPr lang="zh-CN" sz="4000" b="1" dirty="0">
                  <a:solidFill>
                    <a:schemeClr val="bg1"/>
                  </a:solidFill>
                  <a:latin typeface="华文楷体" panose="02010600040101010101" charset="-122"/>
                  <a:ea typeface="华文楷体" panose="02010600040101010101" charset="-122"/>
                  <a:sym typeface="SimSun" panose="02010600030101010101" pitchFamily="2" charset="-122"/>
                </a:rPr>
                <a:t>模式</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节食</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总共</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营养</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波动</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10" name="组合 9"/>
          <p:cNvGrpSpPr/>
          <p:nvPr/>
        </p:nvGrpSpPr>
        <p:grpSpPr>
          <a:xfrm>
            <a:off x="-489585" y="1515002"/>
            <a:ext cx="12550775" cy="1829407"/>
            <a:chOff x="-685" y="-673"/>
            <a:chExt cx="19765" cy="4024"/>
          </a:xfrm>
        </p:grpSpPr>
        <p:sp>
          <p:nvSpPr>
            <p:cNvPr id="11" name="矩形 10"/>
            <p:cNvSpPr/>
            <p:nvPr/>
          </p:nvSpPr>
          <p:spPr>
            <a:xfrm>
              <a:off x="1448" y="1317"/>
              <a:ext cx="17632" cy="136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rPr>
                <a:t>4. 体重在一天里的______幅度不太大。</a:t>
              </a:r>
              <a:endPar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2" name="图片 11" descr="C:\Users\Administrator\Desktop\小红书\对外汉语战略搞钱计划\教学素材\图片素材\我压缩.png我压缩"/>
            <p:cNvPicPr>
              <a:picLocks noChangeAspect="1"/>
            </p:cNvPicPr>
            <p:nvPr/>
          </p:nvPicPr>
          <p:blipFill>
            <a:blip r:embed="rId1"/>
            <a:srcRect/>
            <a:stretch>
              <a:fillRect/>
            </a:stretch>
          </p:blipFill>
          <p:spPr>
            <a:xfrm>
              <a:off x="-685" y="-673"/>
              <a:ext cx="3227" cy="4024"/>
            </a:xfrm>
            <a:prstGeom prst="rect">
              <a:avLst/>
            </a:prstGeom>
          </p:spPr>
        </p:pic>
      </p:grpSp>
      <p:sp>
        <p:nvSpPr>
          <p:cNvPr id="14" name="文本框 13"/>
          <p:cNvSpPr txBox="1"/>
          <p:nvPr/>
        </p:nvSpPr>
        <p:spPr>
          <a:xfrm>
            <a:off x="6323965" y="2459355"/>
            <a:ext cx="996950" cy="583565"/>
          </a:xfrm>
          <a:prstGeom prst="rect">
            <a:avLst/>
          </a:prstGeom>
          <a:noFill/>
        </p:spPr>
        <p:txBody>
          <a:bodyPr wrap="none" rtlCol="0">
            <a:spAutoFit/>
          </a:bodyPr>
          <a:lstStyle/>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波动</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grpSp>
        <p:nvGrpSpPr>
          <p:cNvPr id="15" name="组合 14"/>
          <p:cNvGrpSpPr/>
          <p:nvPr/>
        </p:nvGrpSpPr>
        <p:grpSpPr>
          <a:xfrm>
            <a:off x="-445770" y="3439363"/>
            <a:ext cx="12506960" cy="1954488"/>
            <a:chOff x="-616" y="-2010"/>
            <a:chExt cx="19696" cy="2920"/>
          </a:xfrm>
        </p:grpSpPr>
        <p:sp>
          <p:nvSpPr>
            <p:cNvPr id="16" name="矩形 15"/>
            <p:cNvSpPr/>
            <p:nvPr/>
          </p:nvSpPr>
          <p:spPr>
            <a:xfrm>
              <a:off x="1448" y="-607"/>
              <a:ext cx="17632" cy="1013"/>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rPr>
                <a:t>5. 他坚持少吃多动，三个月下来______减了10斤。</a:t>
              </a:r>
              <a:endPar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7" name="图片 16" descr="C:\Users\Administrator\Desktop\小红书\对外汉语战略搞钱计划\教学素材\图片素材\我压缩.png我压缩"/>
            <p:cNvPicPr>
              <a:picLocks noChangeAspect="1"/>
            </p:cNvPicPr>
            <p:nvPr>
              <p:custDataLst>
                <p:tags r:id="rId2"/>
              </p:custDataLst>
            </p:nvPr>
          </p:nvPicPr>
          <p:blipFill>
            <a:blip r:embed="rId1"/>
            <a:srcRect/>
            <a:stretch>
              <a:fillRect/>
            </a:stretch>
          </p:blipFill>
          <p:spPr>
            <a:xfrm>
              <a:off x="-616" y="-2010"/>
              <a:ext cx="3158" cy="2920"/>
            </a:xfrm>
            <a:prstGeom prst="rect">
              <a:avLst/>
            </a:prstGeom>
          </p:spPr>
        </p:pic>
      </p:grpSp>
      <p:sp>
        <p:nvSpPr>
          <p:cNvPr id="18" name="文本框 17"/>
          <p:cNvSpPr txBox="1"/>
          <p:nvPr/>
        </p:nvSpPr>
        <p:spPr>
          <a:xfrm>
            <a:off x="7587615" y="4425950"/>
            <a:ext cx="996950" cy="583565"/>
          </a:xfrm>
          <a:prstGeom prst="rect">
            <a:avLst/>
          </a:prstGeom>
          <a:noFill/>
        </p:spPr>
        <p:txBody>
          <a:bodyPr wrap="none" rtlCol="0">
            <a:spAutoFit/>
          </a:bodyPr>
          <a:lstStyle/>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总共</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8" grpId="0"/>
      <p:bldP spid="1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Leah M\Desktop\20180130083622762.jpg20180130083622762"/>
          <p:cNvPicPr>
            <a:picLocks noChangeAspect="1"/>
          </p:cNvPicPr>
          <p:nvPr/>
        </p:nvPicPr>
        <p:blipFill>
          <a:blip r:embed="rId1"/>
          <a:srcRect/>
          <a:stretch>
            <a:fillRect/>
          </a:stretch>
        </p:blipFill>
        <p:spPr>
          <a:xfrm>
            <a:off x="-13335" y="0"/>
            <a:ext cx="12205970" cy="6858000"/>
          </a:xfrm>
          <a:prstGeom prst="rect">
            <a:avLst/>
          </a:prstGeom>
          <a:ln>
            <a:noFill/>
          </a:ln>
          <a:effectLst>
            <a:outerShdw blurRad="292100" dist="139700" dir="2700000" algn="tl" rotWithShape="0">
              <a:srgbClr val="333333">
                <a:alpha val="65000"/>
              </a:srgbClr>
            </a:outerShdw>
          </a:effectLst>
        </p:spPr>
      </p:pic>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pic>
        <p:nvPicPr>
          <p:cNvPr id="3" name="图片 2" descr="C:\Users\Leah M\Desktop\20180130083622762.jpg20180130083622762"/>
          <p:cNvPicPr>
            <a:picLocks noChangeAspect="1"/>
          </p:cNvPicPr>
          <p:nvPr>
            <p:custDataLst>
              <p:tags r:id="rId3"/>
            </p:custDataLst>
          </p:nvPr>
        </p:nvPicPr>
        <p:blipFill>
          <a:blip r:embed="rId4">
            <a:extLst>
              <a:ext uri="{BEBA8EAE-BF5A-486C-A8C5-ECC9F3942E4B}">
                <a14:imgProps xmlns:a14="http://schemas.microsoft.com/office/drawing/2010/main">
                  <a14:imgLayer r:embed="rId5">
                    <a14:imgEffect>
                      <a14:artisticBlur radius="33"/>
                    </a14:imgEffect>
                  </a14:imgLayer>
                </a14:imgProps>
              </a:ext>
            </a:extLst>
          </a:blip>
          <a:srcRect l="-136" t="56" r="66807" b="-398"/>
          <a:stretch>
            <a:fillRect/>
          </a:stretch>
        </p:blipFill>
        <p:spPr>
          <a:xfrm>
            <a:off x="-13335" y="0"/>
            <a:ext cx="4004490" cy="6880860"/>
          </a:xfrm>
          <a:prstGeom prst="rect">
            <a:avLst/>
          </a:prstGeom>
        </p:spPr>
      </p:pic>
      <p:sp>
        <p:nvSpPr>
          <p:cNvPr id="13" name="文本框 12"/>
          <p:cNvSpPr txBox="1"/>
          <p:nvPr/>
        </p:nvSpPr>
        <p:spPr>
          <a:xfrm>
            <a:off x="-128667" y="2383982"/>
            <a:ext cx="4119822" cy="1938992"/>
          </a:xfrm>
          <a:prstGeom prst="rect">
            <a:avLst/>
          </a:prstGeom>
          <a:noFill/>
        </p:spPr>
        <p:txBody>
          <a:bodyPr wrap="square" rtlCol="0">
            <a:spAutoFit/>
          </a:bodyPr>
          <a:lstStyle/>
          <a:p>
            <a:pPr algn="ctr"/>
            <a:r>
              <a:rPr sz="4000" b="1" dirty="0">
                <a:solidFill>
                  <a:schemeClr val="bg1"/>
                </a:solidFill>
                <a:latin typeface="华文楷体" panose="02010600040101010101" charset="-122"/>
                <a:ea typeface="华文楷体" panose="02010600040101010101" charset="-122"/>
                <a:cs typeface="华文楷体" panose="02010600040101010101" charset="-122"/>
              </a:rPr>
              <a:t>请用前面学过的7个词编一个故事</a:t>
            </a:r>
            <a:endParaRPr sz="4000" b="1" dirty="0">
              <a:solidFill>
                <a:schemeClr val="bg1"/>
              </a:solidFill>
              <a:latin typeface="华文楷体" panose="02010600040101010101" charset="-122"/>
              <a:ea typeface="华文楷体" panose="02010600040101010101" charset="-122"/>
              <a:cs typeface="华文楷体" panose="02010600040101010101" charset="-122"/>
            </a:endParaRPr>
          </a:p>
          <a:p>
            <a:pPr algn="ctr"/>
            <a:r>
              <a:rPr sz="4000" b="1" dirty="0">
                <a:solidFill>
                  <a:schemeClr val="bg1"/>
                </a:solidFill>
                <a:latin typeface="华文楷体" panose="02010600040101010101" charset="-122"/>
                <a:ea typeface="华文楷体" panose="02010600040101010101" charset="-122"/>
                <a:cs typeface="华文楷体" panose="02010600040101010101" charset="-122"/>
              </a:rPr>
              <a:t>（开头已给出）</a:t>
            </a:r>
            <a:endParaRPr sz="4000" b="1" dirty="0">
              <a:solidFill>
                <a:schemeClr val="bg1"/>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2212" r="2845"/>
          <a:stretch>
            <a:fillRect/>
          </a:stretch>
        </p:blipFill>
        <p:spPr>
          <a:xfrm>
            <a:off x="-168275" y="-1270"/>
            <a:ext cx="12360275" cy="7242810"/>
          </a:xfrm>
          <a:prstGeom prst="rect">
            <a:avLst/>
          </a:prstGeom>
          <a:ln>
            <a:noFill/>
          </a:ln>
          <a:effectLst>
            <a:outerShdw blurRad="292100" dist="139700" dir="2700000" algn="tl" rotWithShape="0">
              <a:srgbClr val="333333">
                <a:alpha val="65000"/>
              </a:srgbClr>
            </a:outerShdw>
          </a:effectLst>
        </p:spPr>
      </p:pic>
      <p:sp>
        <p:nvSpPr>
          <p:cNvPr id="13" name="文本框 12"/>
          <p:cNvSpPr txBox="1"/>
          <p:nvPr/>
        </p:nvSpPr>
        <p:spPr>
          <a:xfrm>
            <a:off x="36286" y="1933122"/>
            <a:ext cx="7782560" cy="1322070"/>
          </a:xfrm>
          <a:prstGeom prst="rect">
            <a:avLst/>
          </a:prstGeom>
          <a:noFill/>
        </p:spPr>
        <p:txBody>
          <a:bodyPr wrap="square" rtlCol="0">
            <a:spAutoFit/>
          </a:bodyPr>
          <a:lstStyle/>
          <a:p>
            <a:pPr algn="l" eaLnBrk="1">
              <a:lnSpc>
                <a:spcPct val="100000"/>
              </a:lnSpc>
              <a:buClrTx/>
              <a:buSzTx/>
              <a:buNone/>
            </a:pPr>
            <a:r>
              <a:rPr lang="en-US" altLang="zh-CN" sz="4000" b="1" dirty="0">
                <a:solidFill>
                  <a:schemeClr val="tx2">
                    <a:lumMod val="25000"/>
                    <a:lumOff val="7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4000" b="1" dirty="0">
                <a:solidFill>
                  <a:schemeClr val="tx2">
                    <a:lumMod val="25000"/>
                    <a:lumOff val="7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我的朋友最近想减肥，问了我很多的问题。我看过一篇……</a:t>
            </a:r>
            <a:endParaRPr lang="zh-CN" altLang="en-US" sz="4000" b="1" dirty="0">
              <a:solidFill>
                <a:schemeClr val="tx2">
                  <a:lumMod val="25000"/>
                  <a:lumOff val="7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pic>
        <p:nvPicPr>
          <p:cNvPr id="3" name="图片 2" descr="C:\Users\Leah M\Desktop\20180130083622762.jpg20180130083622762"/>
          <p:cNvPicPr>
            <a:picLocks noChangeAspect="1"/>
          </p:cNvPicPr>
          <p:nvPr>
            <p:custDataLst>
              <p:tags r:id="rId3"/>
            </p:custDataLst>
          </p:nvPr>
        </p:nvPicPr>
        <p:blipFill>
          <a:blip r:embed="rId4">
            <a:extLst>
              <a:ext uri="{BEBA8EAE-BF5A-486C-A8C5-ECC9F3942E4B}">
                <a14:imgProps xmlns:a14="http://schemas.microsoft.com/office/drawing/2010/main">
                  <a14:imgLayer r:embed="rId5">
                    <a14:imgEffect>
                      <a14:artisticBlur radius="33"/>
                    </a14:imgEffect>
                  </a14:imgLayer>
                </a14:imgProps>
              </a:ext>
            </a:extLst>
          </a:blip>
          <a:srcRect l="-136" t="56" r="66807" b="-398"/>
          <a:stretch>
            <a:fillRect/>
          </a:stretch>
        </p:blipFill>
        <p:spPr>
          <a:xfrm>
            <a:off x="7527925" y="0"/>
            <a:ext cx="4004490" cy="6880860"/>
          </a:xfrm>
          <a:prstGeom prst="rect">
            <a:avLst/>
          </a:prstGeom>
        </p:spPr>
      </p:pic>
      <p:pic>
        <p:nvPicPr>
          <p:cNvPr id="34" name="图片 33" descr="1"/>
          <p:cNvPicPr>
            <a:picLocks noChangeAspect="1"/>
          </p:cNvPicPr>
          <p:nvPr/>
        </p:nvPicPr>
        <p:blipFill>
          <a:blip r:embed="rId6"/>
          <a:stretch>
            <a:fillRect/>
          </a:stretch>
        </p:blipFill>
        <p:spPr>
          <a:xfrm>
            <a:off x="10719753" y="0"/>
            <a:ext cx="1459230" cy="1459230"/>
          </a:xfrm>
          <a:prstGeom prst="rect">
            <a:avLst/>
          </a:prstGeom>
        </p:spPr>
      </p:pic>
      <p:grpSp>
        <p:nvGrpSpPr>
          <p:cNvPr id="8" name="组合 7"/>
          <p:cNvGrpSpPr/>
          <p:nvPr/>
        </p:nvGrpSpPr>
        <p:grpSpPr>
          <a:xfrm>
            <a:off x="7862411" y="1024977"/>
            <a:ext cx="3248025" cy="4763770"/>
            <a:chOff x="12270" y="1902"/>
            <a:chExt cx="5115" cy="7502"/>
          </a:xfrm>
        </p:grpSpPr>
        <p:sp>
          <p:nvSpPr>
            <p:cNvPr id="4" name="圆角矩形 3"/>
            <p:cNvSpPr/>
            <p:nvPr/>
          </p:nvSpPr>
          <p:spPr>
            <a:xfrm>
              <a:off x="13602" y="1902"/>
              <a:ext cx="2587" cy="7502"/>
            </a:xfrm>
            <a:prstGeom prst="round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2270" y="2224"/>
              <a:ext cx="5115" cy="6929"/>
            </a:xfrm>
            <a:prstGeom prst="rect">
              <a:avLst/>
            </a:prstGeom>
            <a:noFill/>
          </p:spPr>
          <p:txBody>
            <a:bodyPr wrap="square" rtlCol="0">
              <a:spAutoFit/>
            </a:bodyPr>
            <a:lstStyle/>
            <a:p>
              <a:pPr algn="ctr"/>
              <a:r>
                <a:rPr lang="zh-CN" altLang="en-US" sz="4000" b="1" dirty="0">
                  <a:latin typeface="华文楷体" panose="02010600040101010101" charset="-122"/>
                  <a:ea typeface="华文楷体" panose="02010600040101010101" charset="-122"/>
                  <a:cs typeface="华文楷体" panose="02010600040101010101" charset="-122"/>
                  <a:sym typeface="+mn-ea"/>
                </a:rPr>
                <a:t>节食</a:t>
              </a:r>
              <a:endParaRPr lang="zh-CN" altLang="en-US" sz="40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r>
                <a:rPr lang="zh-CN" altLang="en-US" sz="4000" b="1" dirty="0">
                  <a:latin typeface="华文楷体" panose="02010600040101010101" charset="-122"/>
                  <a:ea typeface="华文楷体" panose="02010600040101010101" charset="-122"/>
                  <a:cs typeface="华文楷体" panose="02010600040101010101" charset="-122"/>
                  <a:sym typeface="+mn-ea"/>
                </a:rPr>
                <a:t>报道</a:t>
              </a:r>
              <a:endParaRPr lang="zh-CN" altLang="en-US" sz="40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r>
                <a:rPr lang="zh-CN" altLang="en-US" sz="4000" b="1" dirty="0">
                  <a:latin typeface="华文楷体" panose="02010600040101010101" charset="-122"/>
                  <a:ea typeface="华文楷体" panose="02010600040101010101" charset="-122"/>
                  <a:cs typeface="华文楷体" panose="02010600040101010101" charset="-122"/>
                  <a:sym typeface="+mn-ea"/>
                </a:rPr>
                <a:t>营养</a:t>
              </a:r>
              <a:endParaRPr lang="zh-CN" altLang="en-US" sz="40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r>
                <a:rPr lang="zh-CN" altLang="en-US" sz="4000" b="1" dirty="0">
                  <a:latin typeface="华文楷体" panose="02010600040101010101" charset="-122"/>
                  <a:ea typeface="华文楷体" panose="02010600040101010101" charset="-122"/>
                  <a:cs typeface="华文楷体" panose="02010600040101010101" charset="-122"/>
                  <a:sym typeface="+mn-ea"/>
                </a:rPr>
                <a:t>摄入</a:t>
              </a:r>
              <a:endParaRPr lang="zh-CN" altLang="en-US" sz="40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r>
                <a:rPr lang="zh-CN" altLang="en-US" sz="4000" b="1" dirty="0">
                  <a:latin typeface="华文楷体" panose="02010600040101010101" charset="-122"/>
                  <a:ea typeface="华文楷体" panose="02010600040101010101" charset="-122"/>
                  <a:cs typeface="华文楷体" panose="02010600040101010101" charset="-122"/>
                  <a:sym typeface="+mn-ea"/>
                </a:rPr>
                <a:t>模式</a:t>
              </a:r>
              <a:endParaRPr lang="zh-CN" altLang="en-US" sz="40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r>
                <a:rPr lang="zh-CN" altLang="en-US" sz="4000" b="1" dirty="0">
                  <a:latin typeface="华文楷体" panose="02010600040101010101" charset="-122"/>
                  <a:ea typeface="华文楷体" panose="02010600040101010101" charset="-122"/>
                  <a:cs typeface="华文楷体" panose="02010600040101010101" charset="-122"/>
                  <a:sym typeface="+mn-ea"/>
                </a:rPr>
                <a:t>波动</a:t>
              </a:r>
              <a:endParaRPr lang="zh-CN" altLang="en-US" sz="40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r>
                <a:rPr lang="zh-CN" altLang="en-US" sz="4000" b="1" dirty="0">
                  <a:latin typeface="华文楷体" panose="02010600040101010101" charset="-122"/>
                  <a:ea typeface="华文楷体" panose="02010600040101010101" charset="-122"/>
                  <a:cs typeface="华文楷体" panose="02010600040101010101" charset="-122"/>
                  <a:sym typeface="+mn-ea"/>
                </a:rPr>
                <a:t>总共</a:t>
              </a:r>
              <a:endParaRPr lang="zh-CN" altLang="en-US" sz="40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END"/>
          <p:cNvGrpSpPr/>
          <p:nvPr/>
        </p:nvGrpSpPr>
        <p:grpSpPr>
          <a:xfrm>
            <a:off x="6093143" y="770255"/>
            <a:ext cx="4739005" cy="5817235"/>
            <a:chOff x="9628" y="1159"/>
            <a:chExt cx="7463" cy="9161"/>
          </a:xfrm>
          <a:solidFill>
            <a:srgbClr val="E2AEAB"/>
          </a:solidFill>
        </p:grpSpPr>
        <p:sp>
          <p:nvSpPr>
            <p:cNvPr id="25" name="圆角矩形 24"/>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628" y="4441"/>
              <a:ext cx="7429" cy="2470"/>
            </a:xfrm>
            <a:prstGeom prst="rect">
              <a:avLst/>
            </a:prstGeom>
            <a:grpFill/>
            <a:ln>
              <a:solidFill>
                <a:srgbClr val="E2AEAB"/>
              </a:solidFill>
            </a:ln>
          </p:spPr>
          <p:txBody>
            <a:bodyPr wrap="square" rtlCol="0">
              <a:spAutoFit/>
            </a:bodyPr>
            <a:lstStyle/>
            <a:p>
              <a:pPr algn="ctr"/>
              <a:r>
                <a:rPr lang="en-US" sz="9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END</a:t>
              </a:r>
              <a:endParaRPr lang="en-US" sz="96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70" name="南方" hidden="1"/>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628" y="3387"/>
              <a:ext cx="7429" cy="4603"/>
            </a:xfrm>
            <a:prstGeom prst="rect">
              <a:avLst/>
            </a:prstGeom>
            <a:grpFill/>
            <a:ln>
              <a:solidFill>
                <a:srgbClr val="E2AEAB"/>
              </a:solidFill>
            </a:ln>
          </p:spPr>
          <p:txBody>
            <a:bodyPr wrap="square" rtlCol="0">
              <a:spAutoFit/>
            </a:bodyPr>
            <a:lstStyle/>
            <a:p>
              <a:pPr algn="ctr">
                <a:buClrTx/>
                <a:buSzTx/>
                <a:buFontTx/>
              </a:pP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nán fānɡ</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南</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方</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south, southern part</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4" name="复习" hidden="1"/>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9628" y="3587"/>
              <a:ext cx="7429" cy="4118"/>
            </a:xfrm>
            <a:prstGeom prst="rect">
              <a:avLst/>
            </a:prstGeom>
            <a:grpFill/>
            <a:ln>
              <a:solidFill>
                <a:schemeClr val="accent1"/>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fù xí</a:t>
              </a: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复</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习</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review</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58" name="否则" hidden="1"/>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628" y="3587"/>
              <a:ext cx="7429" cy="4118"/>
            </a:xfrm>
            <a:prstGeom prst="rect">
              <a:avLst/>
            </a:prstGeom>
            <a:grpFill/>
            <a:ln>
              <a:solidFill>
                <a:schemeClr val="accent3"/>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fǒuzé </a:t>
              </a:r>
              <a:r>
                <a:rPr sz="6000" dirty="0">
                  <a:latin typeface="Arial" panose="020B0604020202020204"/>
                  <a:ea typeface="Arial" panose="020B0604020202020204"/>
                  <a:cs typeface="Arial" panose="020B0604020202020204"/>
                  <a:sym typeface="Arial" panose="020B0604020202020204"/>
                </a:rPr>
                <a:t> </a:t>
              </a:r>
              <a:endParaRPr sz="6000" dirty="0">
                <a:latin typeface="Arial" panose="020B0604020202020204"/>
                <a:ea typeface="Arial" panose="020B0604020202020204"/>
                <a:cs typeface="Arial" panose="020B0604020202020204"/>
                <a:sym typeface="Arial" panose="020B0604020202020204"/>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否则</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conj. or, otherwise</a:t>
              </a:r>
              <a:endPar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34" name="吵"/>
          <p:cNvGrpSpPr/>
          <p:nvPr/>
        </p:nvGrpSpPr>
        <p:grpSpPr>
          <a:xfrm>
            <a:off x="6114733" y="735965"/>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695"/>
              <a:ext cx="7429" cy="3973"/>
            </a:xfrm>
            <a:prstGeom prst="rect">
              <a:avLst/>
            </a:prstGeom>
            <a:grpFill/>
            <a:ln>
              <a:solidFill>
                <a:schemeClr val="accent5"/>
              </a:solidFill>
            </a:ln>
          </p:spPr>
          <p:txBody>
            <a:bodyPr wrap="square" rtlCol="0">
              <a:spAutoFit/>
            </a:bodyPr>
            <a:lstStyle/>
            <a:p>
              <a:pPr algn="ct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kěkào</a:t>
              </a:r>
              <a:endParaRPr sz="5400" dirty="0">
                <a:cs typeface="+mn-lt"/>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可靠</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adj. reliable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16" name="叮"/>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3973"/>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lèixíng</a:t>
              </a:r>
              <a:endParaRPr lang="en-US" altLang="zh-CN" sz="5400" dirty="0" err="1">
                <a:latin typeface="华文细黑" panose="02010600040101010101" pitchFamily="2" charset="-122"/>
                <a:ea typeface="华文细黑" panose="02010600040101010101" pitchFamily="2" charset="-122"/>
                <a:sym typeface="华文细黑" panose="02010600040101010101" pitchFamily="2" charset="-122"/>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类型</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n. type, category</a:t>
              </a:r>
              <a:endParaRPr sz="2400">
                <a:sym typeface="+mn-ea"/>
              </a:endParaRPr>
            </a:p>
          </p:txBody>
        </p:sp>
      </p:grpSp>
      <p:grpSp>
        <p:nvGrpSpPr>
          <p:cNvPr id="29" name="游戏-有问题不显示"/>
          <p:cNvGrpSpPr/>
          <p:nvPr/>
        </p:nvGrpSpPr>
        <p:grpSpPr>
          <a:xfrm>
            <a:off x="6114733" y="735965"/>
            <a:ext cx="4739005" cy="5817235"/>
            <a:chOff x="9628" y="1159"/>
            <a:chExt cx="7463"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yóu xì</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游</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戏</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game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 name="催"/>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685"/>
              <a:ext cx="7429" cy="3973"/>
            </a:xfrm>
            <a:prstGeom prst="rect">
              <a:avLst/>
            </a:prstGeom>
            <a:grpFill/>
            <a:ln>
              <a:solidFill>
                <a:srgbClr val="E2AEAB"/>
              </a:solidFill>
            </a:ln>
          </p:spPr>
          <p:txBody>
            <a:bodyPr wrap="square" rtlCol="0">
              <a:spAutoFit/>
            </a:bodyPr>
            <a:lstStyle/>
            <a:p>
              <a:pPr algn="ct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rényuán</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人员</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rPr>
                <a:t>n. personnel</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3" name="递"/>
          <p:cNvGrpSpPr/>
          <p:nvPr/>
        </p:nvGrpSpPr>
        <p:grpSpPr>
          <a:xfrm>
            <a:off x="1338263" y="735965"/>
            <a:ext cx="4717415" cy="5817235"/>
            <a:chOff x="2106" y="1159"/>
            <a:chExt cx="7429"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6" y="3587"/>
              <a:ext cx="7429" cy="4263"/>
            </a:xfrm>
            <a:prstGeom prst="rect">
              <a:avLst/>
            </a:prstGeom>
            <a:noFill/>
          </p:spPr>
          <p:txBody>
            <a:bodyPr wrap="square" rtlCol="0">
              <a:spAutoFit/>
            </a:bodyPr>
            <a:lstStyle/>
            <a:p>
              <a:pPr algn="ctr"/>
              <a:r>
                <a:rPr lang="en-US" altLang="zh-CN"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cānyǔ</a:t>
              </a:r>
              <a:endParaRPr lang="en-US" altLang="zh-CN"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参与</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v. to take part in</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 name="伸"/>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4845"/>
            </a:xfrm>
            <a:prstGeom prst="rect">
              <a:avLst/>
            </a:prstGeom>
            <a:grpFill/>
            <a:ln>
              <a:solidFill>
                <a:srgbClr val="558ED5"/>
              </a:solidFill>
            </a:ln>
          </p:spPr>
          <p:txBody>
            <a:bodyPr wrap="square" rtlCol="0">
              <a:spAutoFit/>
            </a:bodyPr>
            <a:lstStyle/>
            <a:p>
              <a:pPr algn="ctr"/>
              <a:r>
                <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xiāngduì</a:t>
              </a:r>
              <a:endPar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相对</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adj. relative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endParaRPr>
            </a:p>
            <a:p>
              <a:pPr algn="ct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1" name="喊"/>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118"/>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chēng</a:t>
              </a:r>
              <a:endParaRPr sz="6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称</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v. tv. to weigh</a:t>
              </a:r>
              <a:endParaRPr sz="2400">
                <a:sym typeface="+mn-ea"/>
              </a:endParaRPr>
            </a:p>
          </p:txBody>
        </p:sp>
      </p:grpSp>
      <p:grpSp>
        <p:nvGrpSpPr>
          <p:cNvPr id="37" name="靠"/>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155"/>
              <a:ext cx="7429" cy="4603"/>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5400">
                  <a:latin typeface="华文细黑" panose="02010600040101010101" pitchFamily="2" charset="-122"/>
                  <a:ea typeface="华文细黑" panose="02010600040101010101" pitchFamily="2" charset="-122"/>
                  <a:sym typeface="华文细黑" panose="02010600040101010101" pitchFamily="2" charset="-122"/>
                </a:rPr>
                <a:t>nàrù</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纳入</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v. to include</a:t>
              </a:r>
              <a:endParaRPr sz="2400">
                <a:sym typeface="+mn-ea"/>
              </a:endParaRPr>
            </a:p>
          </p:txBody>
        </p:sp>
      </p:grpSp>
      <p:grpSp>
        <p:nvGrpSpPr>
          <p:cNvPr id="61" name="带" hidden="1"/>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sym typeface="+mn-ea"/>
                </a:rPr>
                <a:t>cāi</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猜</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to guess</a:t>
              </a:r>
              <a:endParaRPr sz="2400">
                <a:sym typeface="+mn-ea"/>
              </a:endParaRPr>
            </a:p>
          </p:txBody>
        </p:sp>
      </p:grpSp>
      <p:grpSp>
        <p:nvGrpSpPr>
          <p:cNvPr id="67" name="面包" hidden="1"/>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a:sym typeface="+mn-ea"/>
                </a:rPr>
                <a:t>zhǐhǎo</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只好</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mn-ea"/>
                </a:rPr>
                <a:t>adv. cannot but, to be forced to</a:t>
              </a:r>
              <a:endParaRPr sz="2400">
                <a:sym typeface="+mn-ea"/>
              </a:endParaRPr>
            </a:p>
          </p:txBody>
        </p:sp>
      </p:grpSp>
      <p:grpSp>
        <p:nvGrpSpPr>
          <p:cNvPr id="27" name="北方" hidden="1"/>
          <p:cNvGrpSpPr/>
          <p:nvPr/>
        </p:nvGrpSpPr>
        <p:grpSpPr>
          <a:xfrm>
            <a:off x="1337628" y="711061"/>
            <a:ext cx="4717415" cy="5817235"/>
            <a:chOff x="2106" y="1159"/>
            <a:chExt cx="7429" cy="9161"/>
          </a:xfrm>
          <a:solidFill>
            <a:srgbClr val="C00000"/>
          </a:solidFill>
        </p:grpSpPr>
        <p:sp>
          <p:nvSpPr>
            <p:cNvPr id="28" name="圆角矩形 2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文本框 39"/>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dirty="0" err="1">
                  <a:latin typeface="GB Pinyinok-D" panose="02010601030101010101" pitchFamily="2" charset="-122"/>
                  <a:ea typeface="GB Pinyinok-D" panose="02010601030101010101" pitchFamily="2" charset="-122"/>
                  <a:sym typeface="+mn-ea"/>
                </a:rPr>
                <a:t>láidejí</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来得及</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there’s still time (to do sth.)</a:t>
              </a:r>
              <a:endParaRPr sz="2400">
                <a:sym typeface="+mn-ea"/>
              </a:endParaRP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1"/>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ntr" presetSubtype="2" fill="hold" nodeType="afterEffect">
                                  <p:stCondLst>
                                    <p:cond delay="0"/>
                                  </p:stCondLst>
                                  <p:childTnLst>
                                    <p:set>
                                      <p:cBhvr additive="base">
                                        <p:cTn id="109" dur="500"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ppt_x+#ppt_w/2"/>
                                          </p:val>
                                        </p:tav>
                                        <p:tav tm="100000">
                                          <p:val>
                                            <p:strVal val="#ppt_x"/>
                                          </p:val>
                                        </p:tav>
                                      </p:tavLst>
                                    </p:anim>
                                    <p:anim calcmode="lin" valueType="num">
                                      <p:cBhvr additive="base">
                                        <p:cTn id="111" dur="500" fill="hold"/>
                                        <p:tgtEl>
                                          <p:spTgt spid="27"/>
                                        </p:tgtEl>
                                        <p:attrNameLst>
                                          <p:attrName>ppt_y</p:attrName>
                                        </p:attrNameLst>
                                      </p:cBhvr>
                                      <p:tavLst>
                                        <p:tav tm="0">
                                          <p:val>
                                            <p:strVal val="#ppt_y"/>
                                          </p:val>
                                        </p:tav>
                                        <p:tav tm="100000">
                                          <p:val>
                                            <p:strVal val="#ppt_y"/>
                                          </p:val>
                                        </p:tav>
                                      </p:tavLst>
                                    </p:anim>
                                    <p:anim calcmode="lin" valueType="num">
                                      <p:cBhvr additive="base">
                                        <p:cTn id="112" dur="500" fill="hold"/>
                                        <p:tgtEl>
                                          <p:spTgt spid="27"/>
                                        </p:tgtEl>
                                        <p:attrNameLst>
                                          <p:attrName>ppt_w</p:attrName>
                                        </p:attrNameLst>
                                      </p:cBhvr>
                                      <p:tavLst>
                                        <p:tav tm="0">
                                          <p:val>
                                            <p:fltVal val="0"/>
                                          </p:val>
                                        </p:tav>
                                        <p:tav tm="100000">
                                          <p:val>
                                            <p:strVal val="#ppt_w"/>
                                          </p:val>
                                        </p:tav>
                                      </p:tavLst>
                                    </p:anim>
                                    <p:anim calcmode="lin" valueType="num">
                                      <p:cBhvr additive="base">
                                        <p:cTn id="113" dur="500" fill="hold"/>
                                        <p:tgtEl>
                                          <p:spTgt spid="2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8"/>
                                            </p:cond>
                                          </p:stCondLst>
                                          <p:endCondLst>
                                            <p:cond evt="onStopAudio" delay="0">
                                              <p:tgtEl>
                                                <p:sldTgt/>
                                              </p:tgtEl>
                                            </p:cond>
                                          </p:endCondLst>
                                        </p:cTn>
                                        <p:tgtEl>
                                          <p:sndTgt r:embed="rId2" name="翻书声.wav"/>
                                        </p:tgtEl>
                                      </p:cMediaNode>
                                    </p:audio>
                                  </p:subTnLst>
                                </p:cTn>
                              </p:par>
                            </p:childTnLst>
                          </p:cTn>
                        </p:par>
                      </p:childTnLst>
                    </p:cTn>
                  </p:par>
                  <p:par>
                    <p:cTn id="114" fill="hold">
                      <p:stCondLst>
                        <p:cond delay="indefinite"/>
                      </p:stCondLst>
                      <p:childTnLst>
                        <p:par>
                          <p:cTn id="115" fill="hold">
                            <p:stCondLst>
                              <p:cond delay="0"/>
                            </p:stCondLst>
                            <p:childTnLst>
                              <p:par>
                                <p:cTn id="116" presetID="17" presetClass="exit" presetSubtype="8" fill="hold" nodeType="clickEffect">
                                  <p:stCondLst>
                                    <p:cond delay="0"/>
                                  </p:stCondLst>
                                  <p:childTnLst>
                                    <p:anim calcmode="lin" valueType="num">
                                      <p:cBhvr additive="base">
                                        <p:cTn id="117" dur="500"/>
                                        <p:tgtEl>
                                          <p:spTgt spid="22"/>
                                        </p:tgtEl>
                                        <p:attrNameLst>
                                          <p:attrName>ppt_x</p:attrName>
                                        </p:attrNameLst>
                                      </p:cBhvr>
                                      <p:tavLst>
                                        <p:tav tm="0">
                                          <p:val>
                                            <p:strVal val="ppt_x"/>
                                          </p:val>
                                        </p:tav>
                                        <p:tav tm="100000">
                                          <p:val>
                                            <p:strVal val="ppt_x-ppt_w/2"/>
                                          </p:val>
                                        </p:tav>
                                      </p:tavLst>
                                    </p:anim>
                                    <p:anim calcmode="lin" valueType="num">
                                      <p:cBhvr additive="base">
                                        <p:cTn id="118" dur="500"/>
                                        <p:tgtEl>
                                          <p:spTgt spid="22"/>
                                        </p:tgtEl>
                                        <p:attrNameLst>
                                          <p:attrName>ppt_y</p:attrName>
                                        </p:attrNameLst>
                                      </p:cBhvr>
                                      <p:tavLst>
                                        <p:tav tm="0">
                                          <p:val>
                                            <p:strVal val="ppt_y"/>
                                          </p:val>
                                        </p:tav>
                                        <p:tav tm="100000">
                                          <p:val>
                                            <p:strVal val="ppt_y"/>
                                          </p:val>
                                        </p:tav>
                                      </p:tavLst>
                                    </p:anim>
                                    <p:anim calcmode="lin" valueType="num">
                                      <p:cBhvr additive="base">
                                        <p:cTn id="119" dur="500"/>
                                        <p:tgtEl>
                                          <p:spTgt spid="22"/>
                                        </p:tgtEl>
                                        <p:attrNameLst>
                                          <p:attrName>ppt_w</p:attrName>
                                        </p:attrNameLst>
                                      </p:cBhvr>
                                      <p:tavLst>
                                        <p:tav tm="0">
                                          <p:val>
                                            <p:strVal val="ppt_w"/>
                                          </p:val>
                                        </p:tav>
                                        <p:tav tm="100000">
                                          <p:val>
                                            <p:fltVal val="0"/>
                                          </p:val>
                                        </p:tav>
                                      </p:tavLst>
                                    </p:anim>
                                    <p:anim calcmode="lin" valueType="num">
                                      <p:cBhvr additive="base">
                                        <p:cTn id="120" dur="500"/>
                                        <p:tgtEl>
                                          <p:spTgt spid="22"/>
                                        </p:tgtEl>
                                        <p:attrNameLst>
                                          <p:attrName>ppt_h</p:attrName>
                                        </p:attrNameLst>
                                      </p:cBhvr>
                                      <p:tavLst>
                                        <p:tav tm="0">
                                          <p:val>
                                            <p:strVal val="ppt_h"/>
                                          </p:val>
                                        </p:tav>
                                        <p:tav tm="100000">
                                          <p:val>
                                            <p:strVal val="ppt_h"/>
                                          </p:val>
                                        </p:tav>
                                      </p:tavLst>
                                    </p:anim>
                                    <p:set>
                                      <p:cBhvr additive="base">
                                        <p:cTn id="121" dur="1" fill="hold">
                                          <p:stCondLst>
                                            <p:cond delay="499"/>
                                          </p:stCondLst>
                                        </p:cTn>
                                        <p:tgtEl>
                                          <p:spTgt spid="22"/>
                                        </p:tgtEl>
                                        <p:attrNameLst>
                                          <p:attrName>style.visibility</p:attrName>
                                        </p:attrNameLst>
                                      </p:cBhvr>
                                      <p:to>
                                        <p:strVal val="hidden"/>
                                      </p:to>
                                    </p:set>
                                  </p:childTnLst>
                                </p:cTn>
                              </p:par>
                            </p:childTnLst>
                          </p:cTn>
                        </p:par>
                        <p:par>
                          <p:cTn id="122" fill="hold">
                            <p:stCondLst>
                              <p:cond delay="500"/>
                            </p:stCondLst>
                            <p:childTnLst>
                              <p:par>
                                <p:cTn id="123" presetID="17" presetClass="entr" presetSubtype="2" fill="hold" nodeType="afterEffect">
                                  <p:stCondLst>
                                    <p:cond delay="0"/>
                                  </p:stCondLst>
                                  <p:childTnLst>
                                    <p:set>
                                      <p:cBhvr additive="base">
                                        <p:cTn id="124" dur="500" fill="hold">
                                          <p:stCondLst>
                                            <p:cond delay="0"/>
                                          </p:stCondLst>
                                        </p:cTn>
                                        <p:tgtEl>
                                          <p:spTgt spid="76"/>
                                        </p:tgtEl>
                                        <p:attrNameLst>
                                          <p:attrName>style.visibility</p:attrName>
                                        </p:attrNameLst>
                                      </p:cBhvr>
                                      <p:to>
                                        <p:strVal val="visible"/>
                                      </p:to>
                                    </p:set>
                                    <p:anim calcmode="lin" valueType="num">
                                      <p:cBhvr additive="base">
                                        <p:cTn id="125" dur="500" fill="hold"/>
                                        <p:tgtEl>
                                          <p:spTgt spid="76"/>
                                        </p:tgtEl>
                                        <p:attrNameLst>
                                          <p:attrName>ppt_x</p:attrName>
                                        </p:attrNameLst>
                                      </p:cBhvr>
                                      <p:tavLst>
                                        <p:tav tm="0">
                                          <p:val>
                                            <p:strVal val="#ppt_x+#ppt_w/2"/>
                                          </p:val>
                                        </p:tav>
                                        <p:tav tm="100000">
                                          <p:val>
                                            <p:strVal val="#ppt_x"/>
                                          </p:val>
                                        </p:tav>
                                      </p:tavLst>
                                    </p:anim>
                                    <p:anim calcmode="lin" valueType="num">
                                      <p:cBhvr additive="base">
                                        <p:cTn id="126" dur="500" fill="hold"/>
                                        <p:tgtEl>
                                          <p:spTgt spid="76"/>
                                        </p:tgtEl>
                                        <p:attrNameLst>
                                          <p:attrName>ppt_y</p:attrName>
                                        </p:attrNameLst>
                                      </p:cBhvr>
                                      <p:tavLst>
                                        <p:tav tm="0">
                                          <p:val>
                                            <p:strVal val="#ppt_y"/>
                                          </p:val>
                                        </p:tav>
                                        <p:tav tm="100000">
                                          <p:val>
                                            <p:strVal val="#ppt_y"/>
                                          </p:val>
                                        </p:tav>
                                      </p:tavLst>
                                    </p:anim>
                                    <p:anim calcmode="lin" valueType="num">
                                      <p:cBhvr additive="base">
                                        <p:cTn id="127" dur="500" fill="hold"/>
                                        <p:tgtEl>
                                          <p:spTgt spid="76"/>
                                        </p:tgtEl>
                                        <p:attrNameLst>
                                          <p:attrName>ppt_w</p:attrName>
                                        </p:attrNameLst>
                                      </p:cBhvr>
                                      <p:tavLst>
                                        <p:tav tm="0">
                                          <p:val>
                                            <p:fltVal val="0"/>
                                          </p:val>
                                        </p:tav>
                                        <p:tav tm="100000">
                                          <p:val>
                                            <p:strVal val="#ppt_w"/>
                                          </p:val>
                                        </p:tav>
                                      </p:tavLst>
                                    </p:anim>
                                    <p:anim calcmode="lin" valueType="num">
                                      <p:cBhvr additive="base">
                                        <p:cTn id="128" dur="500" fill="hold"/>
                                        <p:tgtEl>
                                          <p:spTgt spid="76"/>
                                        </p:tgtEl>
                                        <p:attrNameLst>
                                          <p:attrName>ppt_h</p:attrName>
                                        </p:attrNameLst>
                                      </p:cBhvr>
                                      <p:tavLst>
                                        <p:tav tm="0">
                                          <p:val>
                                            <p:strVal val="#ppt_h"/>
                                          </p:val>
                                        </p:tav>
                                        <p:tav tm="100000">
                                          <p:val>
                                            <p:strVal val="#ppt_h"/>
                                          </p:val>
                                        </p:tav>
                                      </p:tavLst>
                                    </p:anim>
                                  </p:childTnLst>
                                </p:cTn>
                              </p:par>
                            </p:childTnLst>
                          </p:cTn>
                        </p:par>
                        <p:par>
                          <p:cTn id="129" fill="hold">
                            <p:stCondLst>
                              <p:cond delay="1000"/>
                            </p:stCondLst>
                            <p:childTnLst>
                              <p:par>
                                <p:cTn id="130" presetID="17" presetClass="exit" presetSubtype="8" fill="hold" nodeType="afterEffect">
                                  <p:stCondLst>
                                    <p:cond delay="0"/>
                                  </p:stCondLst>
                                  <p:childTnLst>
                                    <p:anim calcmode="lin" valueType="num">
                                      <p:cBhvr additive="base">
                                        <p:cTn id="131" dur="500"/>
                                        <p:tgtEl>
                                          <p:spTgt spid="15"/>
                                        </p:tgtEl>
                                        <p:attrNameLst>
                                          <p:attrName>ppt_x</p:attrName>
                                        </p:attrNameLst>
                                      </p:cBhvr>
                                      <p:tavLst>
                                        <p:tav tm="0">
                                          <p:val>
                                            <p:strVal val="ppt_x"/>
                                          </p:val>
                                        </p:tav>
                                        <p:tav tm="100000">
                                          <p:val>
                                            <p:strVal val="ppt_x-ppt_w/2"/>
                                          </p:val>
                                        </p:tav>
                                      </p:tavLst>
                                    </p:anim>
                                    <p:anim calcmode="lin" valueType="num">
                                      <p:cBhvr additive="base">
                                        <p:cTn id="132" dur="500"/>
                                        <p:tgtEl>
                                          <p:spTgt spid="15"/>
                                        </p:tgtEl>
                                        <p:attrNameLst>
                                          <p:attrName>ppt_y</p:attrName>
                                        </p:attrNameLst>
                                      </p:cBhvr>
                                      <p:tavLst>
                                        <p:tav tm="0">
                                          <p:val>
                                            <p:strVal val="ppt_y"/>
                                          </p:val>
                                        </p:tav>
                                        <p:tav tm="100000">
                                          <p:val>
                                            <p:strVal val="ppt_y"/>
                                          </p:val>
                                        </p:tav>
                                      </p:tavLst>
                                    </p:anim>
                                    <p:anim calcmode="lin" valueType="num">
                                      <p:cBhvr additive="base">
                                        <p:cTn id="133" dur="500"/>
                                        <p:tgtEl>
                                          <p:spTgt spid="15"/>
                                        </p:tgtEl>
                                        <p:attrNameLst>
                                          <p:attrName>ppt_w</p:attrName>
                                        </p:attrNameLst>
                                      </p:cBhvr>
                                      <p:tavLst>
                                        <p:tav tm="0">
                                          <p:val>
                                            <p:strVal val="ppt_w"/>
                                          </p:val>
                                        </p:tav>
                                        <p:tav tm="100000">
                                          <p:val>
                                            <p:fltVal val="0"/>
                                          </p:val>
                                        </p:tav>
                                      </p:tavLst>
                                    </p:anim>
                                    <p:anim calcmode="lin" valueType="num">
                                      <p:cBhvr additive="base">
                                        <p:cTn id="134" dur="500"/>
                                        <p:tgtEl>
                                          <p:spTgt spid="15"/>
                                        </p:tgtEl>
                                        <p:attrNameLst>
                                          <p:attrName>ppt_h</p:attrName>
                                        </p:attrNameLst>
                                      </p:cBhvr>
                                      <p:tavLst>
                                        <p:tav tm="0">
                                          <p:val>
                                            <p:strVal val="ppt_h"/>
                                          </p:val>
                                        </p:tav>
                                        <p:tav tm="100000">
                                          <p:val>
                                            <p:strVal val="ppt_h"/>
                                          </p:val>
                                        </p:tav>
                                      </p:tavLst>
                                    </p:anim>
                                    <p:set>
                                      <p:cBhvr additive="base">
                                        <p:cTn id="13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参与</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take part in</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cānyǔ</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相对</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adj. relative</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62" name="文本框 7"/>
          <p:cNvSpPr txBox="1"/>
          <p:nvPr/>
        </p:nvSpPr>
        <p:spPr>
          <a:xfrm>
            <a:off x="8336280" y="932180"/>
            <a:ext cx="238569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xiāngduì</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179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4800" b="1" noProof="0" dirty="0">
                  <a:ln>
                    <a:noFill/>
                  </a:ln>
                  <a:effectLst/>
                  <a:uLnTx/>
                  <a:uFillTx/>
                  <a:latin typeface="华文细黑" panose="02010600040101010101" pitchFamily="2" charset="-122"/>
                  <a:ea typeface="华文细黑" panose="02010600040101010101" pitchFamily="2" charset="-122"/>
                  <a:sym typeface="+mn-ea"/>
                </a:rPr>
                <a:t>人员</a:t>
              </a:r>
              <a:endParaRPr lang="zh-CN" sz="48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n. personnel</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13" name="文本框 7"/>
          <p:cNvSpPr txBox="1"/>
          <p:nvPr/>
        </p:nvSpPr>
        <p:spPr>
          <a:xfrm>
            <a:off x="5038725" y="863600"/>
            <a:ext cx="2195195" cy="583565"/>
          </a:xfrm>
          <a:prstGeom prst="rect">
            <a:avLst/>
          </a:prstGeom>
          <a:noFill/>
        </p:spPr>
        <p:txBody>
          <a:bodyPr wrap="square">
            <a:spAutoFit/>
          </a:bodyPr>
          <a:lstStyle/>
          <a:p>
            <a:pPr algn="ctr" eaLnBrk="1"/>
            <a:r>
              <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rényuán</a:t>
            </a:r>
            <a:endPar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类型</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n. type, category</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7" name="文本框 7"/>
          <p:cNvSpPr txBox="1"/>
          <p:nvPr/>
        </p:nvSpPr>
        <p:spPr>
          <a:xfrm>
            <a:off x="34925" y="4429125"/>
            <a:ext cx="2754630" cy="583565"/>
          </a:xfrm>
          <a:prstGeom prst="rect">
            <a:avLst/>
          </a:prstGeom>
          <a:noFill/>
        </p:spPr>
        <p:txBody>
          <a:bodyPr wrap="square">
            <a:spAutoFit/>
          </a:bodyPr>
          <a:lstStyle/>
          <a:p>
            <a:pPr algn="ctr" eaLnBrk="1"/>
            <a:r>
              <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lèixíng</a:t>
            </a:r>
            <a:endPar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14" name="组合 13"/>
          <p:cNvGrpSpPr/>
          <p:nvPr/>
        </p:nvGrpSpPr>
        <p:grpSpPr>
          <a:xfrm>
            <a:off x="3558540" y="3628390"/>
            <a:ext cx="2229485" cy="3194050"/>
            <a:chOff x="4673" y="1909"/>
            <a:chExt cx="3511"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673" y="3495"/>
              <a:ext cx="3511"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a:p>
              <a:pPr marL="0" marR="0" lvl="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Times New Roman" panose="02020603050405020304" pitchFamily="18" charset="0"/>
                </a:rPr>
                <a:t>称</a:t>
              </a:r>
              <a:endParaRPr lang="zh-CN" altLang="en-US" sz="5400" b="1" noProof="0" dirty="0">
                <a:ln>
                  <a:noFill/>
                </a:ln>
                <a:effectLst/>
                <a:uLnTx/>
                <a:uFillTx/>
                <a:latin typeface="华文细黑" panose="02010600040101010101" pitchFamily="2" charset="-122"/>
                <a:ea typeface="华文细黑" panose="02010600040101010101" pitchFamily="2" charset="-122"/>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weigh</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21" name="文本框 7"/>
          <p:cNvSpPr txBox="1"/>
          <p:nvPr/>
        </p:nvSpPr>
        <p:spPr>
          <a:xfrm>
            <a:off x="3586480" y="4364355"/>
            <a:ext cx="222948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chēng</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可靠</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adj. reliable</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kěkào</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31" name="组合 30"/>
          <p:cNvGrpSpPr/>
          <p:nvPr/>
        </p:nvGrpSpPr>
        <p:grpSpPr>
          <a:xfrm>
            <a:off x="9841230" y="3646170"/>
            <a:ext cx="2229485" cy="3194050"/>
            <a:chOff x="4717" y="1909"/>
            <a:chExt cx="3511"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纳入</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include</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8" name="文本框 7"/>
          <p:cNvSpPr txBox="1"/>
          <p:nvPr/>
        </p:nvSpPr>
        <p:spPr>
          <a:xfrm>
            <a:off x="9841230" y="4382135"/>
            <a:ext cx="2229485" cy="583565"/>
          </a:xfrm>
          <a:prstGeom prst="rect">
            <a:avLst/>
          </a:prstGeom>
          <a:noFill/>
        </p:spPr>
        <p:txBody>
          <a:bodyPr wrap="square">
            <a:spAutoFit/>
          </a:bodyPr>
          <a:lstStyle/>
          <a:p>
            <a:pPr algn="ctr" eaLnBrk="1"/>
            <a:r>
              <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nàrù</a:t>
            </a:r>
            <a:endPar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p:cNvSpPr/>
          <p:nvPr/>
        </p:nvSpPr>
        <p:spPr>
          <a:xfrm>
            <a:off x="7832090" y="890905"/>
            <a:ext cx="2025015" cy="67691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glow rad="63500">
                    <a:schemeClr val="accent4">
                      <a:satMod val="175000"/>
                      <a:alpha val="40000"/>
                    </a:schemeClr>
                  </a:glow>
                </a:effectLst>
              </a:rPr>
              <a:t>消息</a:t>
            </a:r>
            <a:endParaRPr lang="zh-CN" altLang="en-US" dirty="0">
              <a:effectLst>
                <a:glow rad="63500">
                  <a:schemeClr val="accent4">
                    <a:satMod val="175000"/>
                    <a:alpha val="40000"/>
                  </a:schemeClr>
                </a:glow>
              </a:effectLst>
            </a:endParaRPr>
          </a:p>
        </p:txBody>
      </p:sp>
      <p:pic>
        <p:nvPicPr>
          <p:cNvPr id="2" name="图片 1" descr="1"/>
          <p:cNvPicPr>
            <a:picLocks noChangeAspect="1"/>
          </p:cNvPicPr>
          <p:nvPr/>
        </p:nvPicPr>
        <p:blipFill>
          <a:blip r:embed="rId1"/>
          <a:stretch>
            <a:fillRect/>
          </a:stretch>
        </p:blipFill>
        <p:spPr>
          <a:xfrm>
            <a:off x="10719753" y="0"/>
            <a:ext cx="1459230" cy="1459230"/>
          </a:xfrm>
          <a:prstGeom prst="rect">
            <a:avLst/>
          </a:prstGeom>
        </p:spPr>
      </p:pic>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7" name="矩形: 圆角 53"/>
          <p:cNvSpPr/>
          <p:nvPr/>
        </p:nvSpPr>
        <p:spPr>
          <a:xfrm>
            <a:off x="7832090" y="2059940"/>
            <a:ext cx="2025015" cy="67691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glow rad="63500">
                    <a:schemeClr val="accent4">
                      <a:satMod val="175000"/>
                      <a:alpha val="40000"/>
                    </a:schemeClr>
                  </a:glow>
                </a:effectLst>
              </a:rPr>
              <a:t>参与</a:t>
            </a:r>
            <a:endParaRPr lang="zh-CN" altLang="en-US" dirty="0">
              <a:effectLst>
                <a:glow rad="63500">
                  <a:schemeClr val="accent4">
                    <a:satMod val="175000"/>
                    <a:alpha val="40000"/>
                  </a:schemeClr>
                </a:glow>
              </a:effectLst>
            </a:endParaRPr>
          </a:p>
        </p:txBody>
      </p:sp>
      <p:sp>
        <p:nvSpPr>
          <p:cNvPr id="8" name="矩形: 圆角 53"/>
          <p:cNvSpPr/>
          <p:nvPr/>
        </p:nvSpPr>
        <p:spPr>
          <a:xfrm>
            <a:off x="7832090" y="3152775"/>
            <a:ext cx="2025015" cy="67691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glow rad="63500">
                    <a:schemeClr val="accent4">
                      <a:satMod val="175000"/>
                      <a:alpha val="40000"/>
                    </a:schemeClr>
                  </a:glow>
                </a:effectLst>
              </a:rPr>
              <a:t>容易</a:t>
            </a:r>
            <a:endParaRPr lang="zh-CN" altLang="en-US" dirty="0">
              <a:effectLst>
                <a:glow rad="63500">
                  <a:schemeClr val="accent4">
                    <a:satMod val="175000"/>
                    <a:alpha val="40000"/>
                  </a:schemeClr>
                </a:glow>
              </a:effectLst>
            </a:endParaRPr>
          </a:p>
        </p:txBody>
      </p:sp>
      <p:sp>
        <p:nvSpPr>
          <p:cNvPr id="9" name="矩形: 圆角 53"/>
          <p:cNvSpPr/>
          <p:nvPr/>
        </p:nvSpPr>
        <p:spPr>
          <a:xfrm>
            <a:off x="7832090" y="4283710"/>
            <a:ext cx="2025015" cy="67691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glow rad="63500">
                    <a:schemeClr val="accent4">
                      <a:satMod val="175000"/>
                      <a:alpha val="40000"/>
                    </a:schemeClr>
                  </a:glow>
                </a:effectLst>
              </a:rPr>
              <a:t>议程</a:t>
            </a:r>
            <a:endParaRPr lang="zh-CN" altLang="en-US" dirty="0">
              <a:effectLst>
                <a:glow rad="63500">
                  <a:schemeClr val="accent4">
                    <a:satMod val="175000"/>
                    <a:alpha val="40000"/>
                  </a:schemeClr>
                </a:glow>
              </a:effectLst>
            </a:endParaRPr>
          </a:p>
        </p:txBody>
      </p:sp>
      <p:sp>
        <p:nvSpPr>
          <p:cNvPr id="10" name="矩形: 圆角 53"/>
          <p:cNvSpPr/>
          <p:nvPr/>
        </p:nvSpPr>
        <p:spPr>
          <a:xfrm>
            <a:off x="7832090" y="5414645"/>
            <a:ext cx="2025015" cy="67691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glow rad="63500">
                    <a:schemeClr val="accent4">
                      <a:satMod val="175000"/>
                      <a:alpha val="40000"/>
                    </a:schemeClr>
                  </a:glow>
                </a:effectLst>
              </a:rPr>
              <a:t>体重</a:t>
            </a:r>
            <a:endParaRPr lang="zh-CN" altLang="en-US" dirty="0">
              <a:effectLst>
                <a:glow rad="63500">
                  <a:schemeClr val="accent4">
                    <a:satMod val="175000"/>
                    <a:alpha val="40000"/>
                  </a:schemeClr>
                </a:glow>
              </a:effectLst>
            </a:endParaRPr>
          </a:p>
        </p:txBody>
      </p:sp>
      <p:sp>
        <p:nvSpPr>
          <p:cNvPr id="11" name="矩形: 圆角 53"/>
          <p:cNvSpPr/>
          <p:nvPr/>
        </p:nvSpPr>
        <p:spPr>
          <a:xfrm>
            <a:off x="2615565" y="890905"/>
            <a:ext cx="2025015" cy="67691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glow rad="63500">
                    <a:schemeClr val="accent4">
                      <a:satMod val="175000"/>
                      <a:alpha val="40000"/>
                    </a:schemeClr>
                  </a:glow>
                </a:effectLst>
              </a:rPr>
              <a:t>正式</a:t>
            </a:r>
            <a:endParaRPr lang="zh-CN" altLang="en-US" dirty="0">
              <a:effectLst>
                <a:glow rad="63500">
                  <a:schemeClr val="accent4">
                    <a:satMod val="175000"/>
                    <a:alpha val="40000"/>
                  </a:schemeClr>
                </a:glow>
              </a:effectLst>
            </a:endParaRPr>
          </a:p>
        </p:txBody>
      </p:sp>
      <p:sp>
        <p:nvSpPr>
          <p:cNvPr id="12" name="矩形: 圆角 53"/>
          <p:cNvSpPr/>
          <p:nvPr/>
        </p:nvSpPr>
        <p:spPr>
          <a:xfrm>
            <a:off x="2615565" y="2059940"/>
            <a:ext cx="2025015" cy="67691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glow rad="63500">
                    <a:schemeClr val="accent4">
                      <a:satMod val="175000"/>
                      <a:alpha val="40000"/>
                    </a:schemeClr>
                  </a:glow>
                </a:effectLst>
              </a:rPr>
              <a:t>相对</a:t>
            </a:r>
            <a:endParaRPr lang="zh-CN" altLang="en-US" dirty="0">
              <a:effectLst>
                <a:glow rad="63500">
                  <a:schemeClr val="accent4">
                    <a:satMod val="175000"/>
                    <a:alpha val="40000"/>
                  </a:schemeClr>
                </a:glow>
              </a:effectLst>
            </a:endParaRPr>
          </a:p>
        </p:txBody>
      </p:sp>
      <p:sp>
        <p:nvSpPr>
          <p:cNvPr id="13" name="矩形: 圆角 53"/>
          <p:cNvSpPr/>
          <p:nvPr/>
        </p:nvSpPr>
        <p:spPr>
          <a:xfrm>
            <a:off x="2615565" y="3152140"/>
            <a:ext cx="2025015" cy="67691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glow rad="63500">
                    <a:schemeClr val="accent4">
                      <a:satMod val="175000"/>
                      <a:alpha val="40000"/>
                    </a:schemeClr>
                  </a:glow>
                </a:effectLst>
              </a:rPr>
              <a:t>可靠</a:t>
            </a:r>
            <a:endParaRPr lang="zh-CN" altLang="en-US" dirty="0">
              <a:effectLst>
                <a:glow rad="63500">
                  <a:schemeClr val="accent4">
                    <a:satMod val="175000"/>
                    <a:alpha val="40000"/>
                  </a:schemeClr>
                </a:glow>
              </a:effectLst>
            </a:endParaRPr>
          </a:p>
        </p:txBody>
      </p:sp>
      <p:sp>
        <p:nvSpPr>
          <p:cNvPr id="17" name="矩形: 圆角 53"/>
          <p:cNvSpPr/>
          <p:nvPr/>
        </p:nvSpPr>
        <p:spPr>
          <a:xfrm>
            <a:off x="2615565" y="4278630"/>
            <a:ext cx="2025015" cy="67691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glow rad="63500">
                    <a:schemeClr val="accent4">
                      <a:satMod val="175000"/>
                      <a:alpha val="40000"/>
                    </a:schemeClr>
                  </a:glow>
                </a:effectLst>
              </a:rPr>
              <a:t>称</a:t>
            </a:r>
            <a:endParaRPr lang="zh-CN" altLang="en-US" dirty="0">
              <a:effectLst>
                <a:glow rad="63500">
                  <a:schemeClr val="accent4">
                    <a:satMod val="175000"/>
                    <a:alpha val="40000"/>
                  </a:schemeClr>
                </a:glow>
              </a:effectLst>
            </a:endParaRPr>
          </a:p>
        </p:txBody>
      </p:sp>
      <p:sp>
        <p:nvSpPr>
          <p:cNvPr id="21" name="矩形: 圆角 53"/>
          <p:cNvSpPr/>
          <p:nvPr/>
        </p:nvSpPr>
        <p:spPr>
          <a:xfrm>
            <a:off x="2615565" y="5413375"/>
            <a:ext cx="2025015" cy="67691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glow rad="63500">
                    <a:schemeClr val="accent4">
                      <a:satMod val="175000"/>
                      <a:alpha val="40000"/>
                    </a:schemeClr>
                  </a:glow>
                </a:effectLst>
              </a:rPr>
              <a:t>纳入</a:t>
            </a:r>
            <a:endParaRPr lang="zh-CN" altLang="en-US" dirty="0">
              <a:effectLst>
                <a:glow rad="63500">
                  <a:schemeClr val="accent4">
                    <a:satMod val="175000"/>
                    <a:alpha val="40000"/>
                  </a:schemeClr>
                </a:glow>
              </a:effectLst>
            </a:endParaRPr>
          </a:p>
        </p:txBody>
      </p:sp>
      <p:cxnSp>
        <p:nvCxnSpPr>
          <p:cNvPr id="3" name="直接连接符 2"/>
          <p:cNvCxnSpPr/>
          <p:nvPr/>
        </p:nvCxnSpPr>
        <p:spPr>
          <a:xfrm>
            <a:off x="4845050" y="1237615"/>
            <a:ext cx="2835910" cy="1160145"/>
          </a:xfrm>
          <a:prstGeom prst="line">
            <a:avLst/>
          </a:prstGeom>
          <a:ln w="50800" cmpd="sng">
            <a:solidFill>
              <a:srgbClr val="C00000"/>
            </a:solidFill>
            <a:prstDash val="solid"/>
          </a:ln>
        </p:spPr>
        <p:style>
          <a:lnRef idx="1">
            <a:schemeClr val="accent5"/>
          </a:lnRef>
          <a:fillRef idx="0">
            <a:schemeClr val="accent5"/>
          </a:fillRef>
          <a:effectRef idx="0">
            <a:schemeClr val="accent5"/>
          </a:effectRef>
          <a:fontRef idx="minor">
            <a:schemeClr val="tx1"/>
          </a:fontRef>
        </p:style>
      </p:cxnSp>
      <p:cxnSp>
        <p:nvCxnSpPr>
          <p:cNvPr id="4" name="直接连接符 3"/>
          <p:cNvCxnSpPr/>
          <p:nvPr/>
        </p:nvCxnSpPr>
        <p:spPr>
          <a:xfrm>
            <a:off x="4818380" y="2397760"/>
            <a:ext cx="2835910" cy="1160145"/>
          </a:xfrm>
          <a:prstGeom prst="line">
            <a:avLst/>
          </a:prstGeom>
          <a:ln w="50800" cmpd="sng">
            <a:solidFill>
              <a:srgbClr val="C00000"/>
            </a:solidFill>
            <a:prstDash val="solid"/>
          </a:ln>
        </p:spPr>
        <p:style>
          <a:lnRef idx="1">
            <a:schemeClr val="accent5"/>
          </a:lnRef>
          <a:fillRef idx="0">
            <a:schemeClr val="accent5"/>
          </a:fillRef>
          <a:effectRef idx="0">
            <a:schemeClr val="accent5"/>
          </a:effectRef>
          <a:fontRef idx="minor">
            <a:schemeClr val="tx1"/>
          </a:fontRef>
        </p:style>
      </p:cxnSp>
      <p:cxnSp>
        <p:nvCxnSpPr>
          <p:cNvPr id="6" name="直接连接符 5"/>
          <p:cNvCxnSpPr/>
          <p:nvPr/>
        </p:nvCxnSpPr>
        <p:spPr>
          <a:xfrm flipV="1">
            <a:off x="4818380" y="1289050"/>
            <a:ext cx="2802255" cy="2205990"/>
          </a:xfrm>
          <a:prstGeom prst="line">
            <a:avLst/>
          </a:prstGeom>
          <a:ln w="50800" cmpd="sng">
            <a:solidFill>
              <a:srgbClr val="C00000"/>
            </a:solidFill>
            <a:prstDash val="solid"/>
          </a:ln>
        </p:spPr>
        <p:style>
          <a:lnRef idx="1">
            <a:schemeClr val="accent5"/>
          </a:lnRef>
          <a:fillRef idx="0">
            <a:schemeClr val="accent5"/>
          </a:fillRef>
          <a:effectRef idx="0">
            <a:schemeClr val="accent5"/>
          </a:effectRef>
          <a:fontRef idx="minor">
            <a:schemeClr val="tx1"/>
          </a:fontRef>
        </p:style>
      </p:cxnSp>
      <p:cxnSp>
        <p:nvCxnSpPr>
          <p:cNvPr id="14" name="直接连接符 13"/>
          <p:cNvCxnSpPr/>
          <p:nvPr/>
        </p:nvCxnSpPr>
        <p:spPr>
          <a:xfrm>
            <a:off x="4784725" y="4586605"/>
            <a:ext cx="2930525" cy="1153160"/>
          </a:xfrm>
          <a:prstGeom prst="line">
            <a:avLst/>
          </a:prstGeom>
          <a:ln w="50800" cmpd="sng">
            <a:solidFill>
              <a:srgbClr val="C00000"/>
            </a:solidFill>
            <a:prstDash val="solid"/>
          </a:ln>
        </p:spPr>
        <p:style>
          <a:lnRef idx="1">
            <a:schemeClr val="accent5"/>
          </a:lnRef>
          <a:fillRef idx="0">
            <a:schemeClr val="accent5"/>
          </a:fillRef>
          <a:effectRef idx="0">
            <a:schemeClr val="accent5"/>
          </a:effectRef>
          <a:fontRef idx="minor">
            <a:schemeClr val="tx1"/>
          </a:fontRef>
        </p:style>
      </p:cxnSp>
      <p:cxnSp>
        <p:nvCxnSpPr>
          <p:cNvPr id="15" name="直接连接符 14"/>
          <p:cNvCxnSpPr/>
          <p:nvPr/>
        </p:nvCxnSpPr>
        <p:spPr>
          <a:xfrm flipV="1">
            <a:off x="4818380" y="4605655"/>
            <a:ext cx="2905125" cy="1141095"/>
          </a:xfrm>
          <a:prstGeom prst="line">
            <a:avLst/>
          </a:prstGeom>
          <a:ln w="50800" cmpd="sng">
            <a:solidFill>
              <a:srgbClr val="C00000"/>
            </a:solidFill>
            <a:prstDash val="solid"/>
          </a:ln>
        </p:spPr>
        <p:style>
          <a:lnRef idx="1">
            <a:schemeClr val="accent5"/>
          </a:lnRef>
          <a:fillRef idx="0">
            <a:schemeClr val="accent5"/>
          </a:fillRef>
          <a:effectRef idx="0">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clrChange>
              <a:clrFrom>
                <a:srgbClr val="FAFAFA">
                  <a:alpha val="100000"/>
                </a:srgbClr>
              </a:clrFrom>
              <a:clrTo>
                <a:srgbClr val="FAFAFA">
                  <a:alpha val="100000"/>
                  <a:alpha val="0"/>
                </a:srgbClr>
              </a:clrTo>
            </a:clrChange>
          </a:blip>
          <a:stretch>
            <a:fillRect/>
          </a:stretch>
        </p:blipFill>
        <p:spPr>
          <a:xfrm>
            <a:off x="3583305" y="5085080"/>
            <a:ext cx="2129790" cy="1573530"/>
          </a:xfrm>
          <a:prstGeom prst="rect">
            <a:avLst/>
          </a:prstGeom>
        </p:spPr>
      </p:pic>
      <p:pic>
        <p:nvPicPr>
          <p:cNvPr id="4" name="图片 3"/>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7383145" y="1243965"/>
            <a:ext cx="2056765" cy="1536700"/>
          </a:xfrm>
          <a:prstGeom prst="rect">
            <a:avLst/>
          </a:prstGeom>
        </p:spPr>
      </p:pic>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3"/>
          <a:srcRect/>
          <a:stretch>
            <a:fillRect/>
          </a:stretch>
        </p:blipFill>
        <p:spPr>
          <a:xfrm>
            <a:off x="9776248" y="-717762"/>
            <a:ext cx="1801707" cy="2511213"/>
          </a:xfrm>
          <a:prstGeom prst="rect">
            <a:avLst/>
          </a:prstGeom>
        </p:spPr>
      </p:pic>
      <p:grpSp>
        <p:nvGrpSpPr>
          <p:cNvPr id="31" name="组合 30"/>
          <p:cNvGrpSpPr/>
          <p:nvPr/>
        </p:nvGrpSpPr>
        <p:grpSpPr>
          <a:xfrm>
            <a:off x="9354947" y="3133185"/>
            <a:ext cx="2837180" cy="1691820"/>
            <a:chOff x="7919" y="3077"/>
            <a:chExt cx="5660" cy="1882"/>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919" y="3077"/>
              <a:ext cx="5660" cy="1882"/>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即</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动词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就是</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328930" y="2253615"/>
            <a:ext cx="8538845" cy="828675"/>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3446" cy="919"/>
            </a:xfrm>
            <a:prstGeom prst="rect">
              <a:avLst/>
            </a:prstGeom>
            <a:noFill/>
          </p:spPr>
          <p:txBody>
            <a:bodyPr wrap="square">
              <a:spAutoFit/>
            </a:bodyPr>
            <a:lstStyle/>
            <a:p>
              <a:pPr algn="ctr" eaLnBrk="1" fontAlgn="base">
                <a:buClrTx/>
                <a:buSzTx/>
                <a:buFontTx/>
              </a:pP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“旦”是象形字，</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华文细黑" panose="02010600040101010101" pitchFamily="2" charset="-122"/>
                </a:rPr>
                <a:t>即</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太阳从地平线上升起。</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3977005"/>
            <a:ext cx="8538845" cy="1108075"/>
            <a:chOff x="518" y="2986"/>
            <a:chExt cx="13447" cy="1745"/>
          </a:xfrm>
        </p:grpSpPr>
        <p:sp>
          <p:nvSpPr>
            <p:cNvPr id="81" name="圆角矩形 80"/>
            <p:cNvSpPr/>
            <p:nvPr/>
          </p:nvSpPr>
          <p:spPr>
            <a:xfrm>
              <a:off x="518" y="2986"/>
              <a:ext cx="13447" cy="174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108"/>
              <a:ext cx="13446" cy="1501"/>
            </a:xfrm>
            <a:prstGeom prst="rect">
              <a:avLst/>
            </a:prstGeom>
            <a:noFill/>
          </p:spPr>
          <p:txBody>
            <a:bodyPr wrap="square">
              <a:spAutoFit/>
            </a:bodyPr>
            <a:lstStyle/>
            <a:p>
              <a:pPr algn="ctr" eaLnBrk="1" fontAlgn="base">
                <a:buClrTx/>
                <a:buSzTx/>
                <a:buFontTx/>
              </a:pPr>
              <a:r>
                <a:rPr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这些人的体重变化表现出清晰的模式，</a:t>
              </a:r>
              <a:r>
                <a:rPr sz="2800" b="1" noProof="0" dirty="0">
                  <a:ln>
                    <a:noFill/>
                  </a:ln>
                  <a:solidFill>
                    <a:srgbClr val="FF0000"/>
                  </a:solidFill>
                  <a:effectLst/>
                  <a:uLnTx/>
                  <a:uFillTx/>
                  <a:latin typeface="华文楷体" panose="02010600040101010101" charset="-122"/>
                  <a:ea typeface="华文楷体" panose="02010600040101010101" charset="-122"/>
                  <a:sym typeface="华文细黑" panose="02010600040101010101" pitchFamily="2" charset="-122"/>
                </a:rPr>
                <a:t>即</a:t>
              </a:r>
              <a:r>
                <a:rPr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周末之后体重升高，在工作日体重减轻（周五达到最低点）。</a:t>
              </a:r>
              <a:endParaRPr sz="28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pic>
        <p:nvPicPr>
          <p:cNvPr id="2" name="图片 1" descr="开会讨论"/>
          <p:cNvPicPr>
            <a:picLocks noChangeAspect="1"/>
          </p:cNvPicPr>
          <p:nvPr/>
        </p:nvPicPr>
        <p:blipFill>
          <a:blip r:embed="rId4"/>
          <a:stretch>
            <a:fillRect/>
          </a:stretch>
        </p:blipFill>
        <p:spPr>
          <a:xfrm>
            <a:off x="3583305" y="-53340"/>
            <a:ext cx="2642235" cy="2642235"/>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6"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870710" y="5804535"/>
            <a:ext cx="8606155" cy="707390"/>
            <a:chOff x="1881" y="8688"/>
            <a:chExt cx="16683" cy="1114"/>
          </a:xfrm>
        </p:grpSpPr>
        <p:sp>
          <p:nvSpPr>
            <p:cNvPr id="16" name="圆角矩形 15"/>
            <p:cNvSpPr/>
            <p:nvPr/>
          </p:nvSpPr>
          <p:spPr>
            <a:xfrm>
              <a:off x="1881" y="8688"/>
              <a:ext cx="16683" cy="1106"/>
            </a:xfrm>
            <a:prstGeom prst="roundRect">
              <a:avLst/>
            </a:prstGeom>
            <a:noFill/>
            <a:ln>
              <a:solidFill>
                <a:srgbClr val="253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Box 10"/>
            <p:cNvSpPr txBox="1"/>
            <p:nvPr/>
          </p:nvSpPr>
          <p:spPr>
            <a:xfrm>
              <a:off x="1881" y="8786"/>
              <a:ext cx="16683" cy="1016"/>
            </a:xfrm>
            <a:prstGeom prst="rect">
              <a:avLst/>
            </a:prstGeom>
            <a:noFill/>
          </p:spPr>
          <p:txBody>
            <a:bodyPr wrap="square" rtlCol="0">
              <a:spAutoFit/>
            </a:bodyPr>
            <a:p>
              <a:r>
                <a:rPr lang="zh-CN" altLang="en-US" b="1" dirty="0" smtClean="0">
                  <a:latin typeface="思源黑体 CN Regular" panose="020B0500000000000000" pitchFamily="34" charset="-122"/>
                  <a:ea typeface="思源黑体 CN Regular" panose="020B0500000000000000" pitchFamily="34" charset="-122"/>
                  <a:sym typeface="+mn-ea"/>
                </a:rPr>
                <a:t>本课件和教学视频著作权归大敏姐姐所有，未经授权进行搬运、洗稿、二次转发、销售等侵权行为，都属于</a:t>
              </a:r>
              <a:r>
                <a:rPr lang="zh-CN" altLang="en-US" b="1" dirty="0" smtClean="0">
                  <a:solidFill>
                    <a:srgbClr val="FF0000"/>
                  </a:solidFill>
                  <a:latin typeface="思源黑体 CN Regular" panose="020B0500000000000000" pitchFamily="34" charset="-122"/>
                  <a:ea typeface="思源黑体 CN Regular" panose="020B0500000000000000" pitchFamily="34" charset="-122"/>
                  <a:sym typeface="+mn-ea"/>
                </a:rPr>
                <a:t>违法</a:t>
              </a:r>
              <a:r>
                <a:rPr lang="zh-CN" altLang="en-US" b="1" dirty="0" smtClean="0">
                  <a:latin typeface="思源黑体 CN Regular" panose="020B0500000000000000" pitchFamily="34" charset="-122"/>
                  <a:ea typeface="思源黑体 CN Regular" panose="020B0500000000000000" pitchFamily="34" charset="-122"/>
                  <a:sym typeface="+mn-ea"/>
                </a:rPr>
                <a:t>。</a:t>
              </a:r>
              <a:r>
                <a:rPr lang="zh-CN" altLang="en-US" b="1" dirty="0" smtClean="0">
                  <a:solidFill>
                    <a:srgbClr val="FF0000"/>
                  </a:solidFill>
                  <a:latin typeface="思源黑体 CN Regular" panose="020B0500000000000000" pitchFamily="34" charset="-122"/>
                  <a:ea typeface="思源黑体 CN Regular" panose="020B0500000000000000" pitchFamily="34" charset="-122"/>
                  <a:sym typeface="+mn-ea"/>
                </a:rPr>
                <a:t>违者绝对追责到底！</a:t>
              </a:r>
              <a:endParaRPr lang="zh-CN" altLang="en-US" b="1" dirty="0" smtClean="0">
                <a:solidFill>
                  <a:srgbClr val="FF0000"/>
                </a:solidFill>
                <a:latin typeface="思源黑体 CN Regular" panose="020B0500000000000000" pitchFamily="34" charset="-122"/>
                <a:ea typeface="思源黑体 CN Regular" panose="020B0500000000000000" pitchFamily="34" charset="-122"/>
                <a:sym typeface="+mn-ea"/>
              </a:endParaRPr>
            </a:p>
          </p:txBody>
        </p:sp>
      </p:grpSp>
      <p:sp>
        <p:nvSpPr>
          <p:cNvPr id="5" name="文本框 4"/>
          <p:cNvSpPr txBox="1"/>
          <p:nvPr/>
        </p:nvSpPr>
        <p:spPr>
          <a:xfrm>
            <a:off x="1870393" y="403860"/>
            <a:ext cx="8451215" cy="583565"/>
          </a:xfrm>
          <a:prstGeom prst="rect">
            <a:avLst/>
          </a:prstGeom>
          <a:noFill/>
        </p:spPr>
        <p:txBody>
          <a:bodyPr wrap="square" rtlCol="0" anchor="t">
            <a:spAutoFit/>
          </a:bodyPr>
          <a:p>
            <a:pPr algn="ctr"/>
            <a:r>
              <a:rPr lang="zh-CN" altLang="en-US" sz="3200" b="1" dirty="0" smtClean="0">
                <a:latin typeface="思源黑体 CN Bold" panose="020B0800000000000000" charset="-122"/>
                <a:ea typeface="思源黑体 CN Bold" panose="020B0800000000000000" charset="-122"/>
                <a:cs typeface="思源黑体 CN Bold" panose="020B0800000000000000" charset="-122"/>
                <a:sym typeface="+mn-ea"/>
              </a:rPr>
              <a:t>使用须知</a:t>
            </a:r>
            <a:r>
              <a:rPr lang="zh-CN" altLang="en-US" sz="3200" b="1" dirty="0" smtClean="0">
                <a:solidFill>
                  <a:srgbClr val="FF0000"/>
                </a:solidFill>
                <a:latin typeface="思源黑体 CN Bold" panose="020B0800000000000000" charset="-122"/>
                <a:ea typeface="思源黑体 CN Bold" panose="020B0800000000000000" charset="-122"/>
                <a:cs typeface="思源黑体 CN Bold" panose="020B0800000000000000" charset="-122"/>
                <a:sym typeface="+mn-ea"/>
              </a:rPr>
              <a:t>👇</a:t>
            </a:r>
            <a:endParaRPr lang="zh-CN" altLang="en-US" sz="3200" b="1" dirty="0" smtClean="0">
              <a:solidFill>
                <a:srgbClr val="FF0000"/>
              </a:solidFill>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23" name="矩形: 圆角 22"/>
          <p:cNvSpPr/>
          <p:nvPr/>
        </p:nvSpPr>
        <p:spPr bwMode="auto">
          <a:xfrm>
            <a:off x="2287588" y="247523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4" name="矩形: 圆角 23"/>
          <p:cNvSpPr/>
          <p:nvPr/>
        </p:nvSpPr>
        <p:spPr bwMode="auto">
          <a:xfrm>
            <a:off x="2287588" y="308864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0" name="矩形: 圆角 19"/>
          <p:cNvSpPr/>
          <p:nvPr/>
        </p:nvSpPr>
        <p:spPr bwMode="auto">
          <a:xfrm>
            <a:off x="2287588" y="1861185"/>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6" name="文本框 5"/>
          <p:cNvSpPr txBox="1"/>
          <p:nvPr/>
        </p:nvSpPr>
        <p:spPr>
          <a:xfrm>
            <a:off x="2660333" y="1889760"/>
            <a:ext cx="6908800"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必须全屏播放才有动画和</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音效，手机打开和非全屏播放无</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效果。</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sp>
        <p:nvSpPr>
          <p:cNvPr id="2" name="文本框 1"/>
          <p:cNvSpPr txBox="1"/>
          <p:nvPr/>
        </p:nvSpPr>
        <p:spPr>
          <a:xfrm>
            <a:off x="2660333" y="2503805"/>
            <a:ext cx="6962775"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包含：教学内容和目标、课堂中老师涉及的英语句子、学生</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教学内容。</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sp>
        <p:nvSpPr>
          <p:cNvPr id="8" name="文本框 7"/>
          <p:cNvSpPr txBox="1"/>
          <p:nvPr/>
        </p:nvSpPr>
        <p:spPr>
          <a:xfrm>
            <a:off x="2660333" y="3117850"/>
            <a:ext cx="7411085"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rPr>
              <a:t>动画修改方式：当前内容</a:t>
            </a:r>
            <a:r>
              <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rPr>
              <a:t>上，鼠标右键进行</a:t>
            </a:r>
            <a:r>
              <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rPr>
              <a:t>素材替换。请勿删除！否则无</a:t>
            </a:r>
            <a:r>
              <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rPr>
              <a:t>动效！</a:t>
            </a:r>
            <a:endPar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endParaRPr>
          </a:p>
        </p:txBody>
      </p:sp>
      <p:grpSp>
        <p:nvGrpSpPr>
          <p:cNvPr id="34" name="组合 33"/>
          <p:cNvGrpSpPr/>
          <p:nvPr/>
        </p:nvGrpSpPr>
        <p:grpSpPr>
          <a:xfrm rot="0">
            <a:off x="2245043" y="1755140"/>
            <a:ext cx="248920" cy="248920"/>
            <a:chOff x="4536440" y="-1071880"/>
            <a:chExt cx="416560" cy="416560"/>
          </a:xfrm>
        </p:grpSpPr>
        <p:sp>
          <p:nvSpPr>
            <p:cNvPr id="33" name="椭圆 32"/>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32"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grpSp>
        <p:nvGrpSpPr>
          <p:cNvPr id="35" name="组合 34"/>
          <p:cNvGrpSpPr/>
          <p:nvPr/>
        </p:nvGrpSpPr>
        <p:grpSpPr>
          <a:xfrm rot="0">
            <a:off x="2245043" y="2433955"/>
            <a:ext cx="248920" cy="248920"/>
            <a:chOff x="4536440" y="-1071880"/>
            <a:chExt cx="416560" cy="416560"/>
          </a:xfrm>
        </p:grpSpPr>
        <p:sp>
          <p:nvSpPr>
            <p:cNvPr id="36" name="椭圆 35"/>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37"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grpSp>
        <p:nvGrpSpPr>
          <p:cNvPr id="38" name="组合 37"/>
          <p:cNvGrpSpPr/>
          <p:nvPr/>
        </p:nvGrpSpPr>
        <p:grpSpPr>
          <a:xfrm rot="0">
            <a:off x="2245043" y="3003550"/>
            <a:ext cx="248920" cy="248920"/>
            <a:chOff x="4536440" y="-1071880"/>
            <a:chExt cx="416560" cy="416560"/>
          </a:xfrm>
        </p:grpSpPr>
        <p:sp>
          <p:nvSpPr>
            <p:cNvPr id="39" name="椭圆 38"/>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40"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sp>
        <p:nvSpPr>
          <p:cNvPr id="4" name="矩形: 圆角 23"/>
          <p:cNvSpPr/>
          <p:nvPr/>
        </p:nvSpPr>
        <p:spPr bwMode="auto">
          <a:xfrm>
            <a:off x="2287588" y="3729355"/>
            <a:ext cx="7659370" cy="396240"/>
          </a:xfrm>
          <a:prstGeom prst="roundRect">
            <a:avLst>
              <a:gd name="adj" fmla="val 50000"/>
            </a:avLst>
          </a:prstGeom>
          <a:solidFill>
            <a:srgbClr val="3D3D3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7" name="文本框 6"/>
          <p:cNvSpPr txBox="1"/>
          <p:nvPr/>
        </p:nvSpPr>
        <p:spPr>
          <a:xfrm>
            <a:off x="2660333" y="3758565"/>
            <a:ext cx="7167245"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a:ln>
                  <a:noFill/>
                </a:ln>
                <a:solidFill>
                  <a:prstClr val="white"/>
                </a:solidFill>
                <a:effectLst/>
                <a:uLnTx/>
                <a:uFillTx/>
                <a:latin typeface="Arial" panose="020B0604020202020204"/>
                <a:ea typeface="Microsoft YaHei Light" panose="020B0502040204020203" charset="-122"/>
                <a:sym typeface="+mn-ea"/>
              </a:rPr>
              <a:t>如有问题欢迎来大敏姐姐直播间连麦咨询，直播时间会提前在朋友圈发布：</a:t>
            </a:r>
            <a:endParaRPr kumimoji="0" lang="en-US" altLang="zh-CN" sz="1600" b="1"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endParaRPr>
          </a:p>
        </p:txBody>
      </p:sp>
      <p:grpSp>
        <p:nvGrpSpPr>
          <p:cNvPr id="9" name="组合 8"/>
          <p:cNvGrpSpPr/>
          <p:nvPr/>
        </p:nvGrpSpPr>
        <p:grpSpPr>
          <a:xfrm rot="0">
            <a:off x="2245043" y="3644265"/>
            <a:ext cx="248920" cy="248920"/>
            <a:chOff x="4536440" y="-1071880"/>
            <a:chExt cx="416560" cy="416560"/>
          </a:xfrm>
        </p:grpSpPr>
        <p:sp>
          <p:nvSpPr>
            <p:cNvPr id="10" name="椭圆 9"/>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11"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pic>
        <p:nvPicPr>
          <p:cNvPr id="1027" name="Picture 3" descr="C:\Users\Administrator\Desktop\微信_副本.png"/>
          <p:cNvPicPr>
            <a:picLocks noChangeAspect="1" noChangeArrowheads="1"/>
          </p:cNvPicPr>
          <p:nvPr/>
        </p:nvPicPr>
        <p:blipFill>
          <a:blip r:embed="rId1" cstate="print"/>
          <a:srcRect/>
          <a:stretch>
            <a:fillRect/>
          </a:stretch>
        </p:blipFill>
        <p:spPr bwMode="auto">
          <a:xfrm>
            <a:off x="7911783" y="4629150"/>
            <a:ext cx="632460" cy="635635"/>
          </a:xfrm>
          <a:prstGeom prst="rect">
            <a:avLst/>
          </a:prstGeom>
          <a:noFill/>
        </p:spPr>
      </p:pic>
      <p:sp>
        <p:nvSpPr>
          <p:cNvPr id="18" name="TextBox 10"/>
          <p:cNvSpPr txBox="1"/>
          <p:nvPr/>
        </p:nvSpPr>
        <p:spPr>
          <a:xfrm>
            <a:off x="8744903" y="4723765"/>
            <a:ext cx="1327150" cy="368300"/>
          </a:xfrm>
          <a:prstGeom prst="rect">
            <a:avLst/>
          </a:prstGeom>
          <a:noFill/>
        </p:spPr>
        <p:txBody>
          <a:bodyPr wrap="square" rtlCol="0">
            <a:spAutoFit/>
          </a:bodyPr>
          <a:p>
            <a:r>
              <a:rPr lang="en-US" altLang="zh-CN" b="1" dirty="0" smtClean="0">
                <a:solidFill>
                  <a:srgbClr val="3CB035"/>
                </a:solidFill>
                <a:latin typeface="思源黑体 CN Bold" panose="020B0800000000000000" charset="-122"/>
                <a:ea typeface="思源黑体 CN Bold" panose="020B0800000000000000" charset="-122"/>
              </a:rPr>
              <a:t>dmgqs01</a:t>
            </a:r>
            <a:endParaRPr lang="en-US" altLang="zh-CN" b="1" dirty="0" smtClean="0">
              <a:solidFill>
                <a:srgbClr val="3CB035"/>
              </a:solidFill>
              <a:latin typeface="思源黑体 CN Bold" panose="020B0800000000000000" charset="-122"/>
              <a:ea typeface="思源黑体 CN Bold" panose="020B0800000000000000" charset="-122"/>
            </a:endParaRPr>
          </a:p>
        </p:txBody>
      </p:sp>
      <p:pic>
        <p:nvPicPr>
          <p:cNvPr id="14" name="图片 13"/>
          <p:cNvPicPr>
            <a:picLocks noChangeAspect="1"/>
          </p:cNvPicPr>
          <p:nvPr/>
        </p:nvPicPr>
        <p:blipFill>
          <a:blip r:embed="rId2"/>
          <a:stretch>
            <a:fillRect/>
          </a:stretch>
        </p:blipFill>
        <p:spPr>
          <a:xfrm>
            <a:off x="5421313" y="4323715"/>
            <a:ext cx="1350645" cy="1355090"/>
          </a:xfrm>
          <a:prstGeom prst="rect">
            <a:avLst/>
          </a:prstGeom>
        </p:spPr>
      </p:pic>
      <p:sp>
        <p:nvSpPr>
          <p:cNvPr id="21" name="矩形: 圆角 19"/>
          <p:cNvSpPr/>
          <p:nvPr/>
        </p:nvSpPr>
        <p:spPr bwMode="auto">
          <a:xfrm>
            <a:off x="2314258" y="122047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2" name="文本框 21"/>
          <p:cNvSpPr txBox="1"/>
          <p:nvPr/>
        </p:nvSpPr>
        <p:spPr>
          <a:xfrm>
            <a:off x="2687003" y="1249045"/>
            <a:ext cx="6908800"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需使用</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WPS</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软件，支持内容（图文</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/GIF/</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音频</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动画）的编辑、</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修改。</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grpSp>
        <p:nvGrpSpPr>
          <p:cNvPr id="25" name="组合 24"/>
          <p:cNvGrpSpPr/>
          <p:nvPr/>
        </p:nvGrpSpPr>
        <p:grpSpPr>
          <a:xfrm rot="0">
            <a:off x="2271713" y="1114425"/>
            <a:ext cx="248920" cy="248920"/>
            <a:chOff x="4536440" y="-1071880"/>
            <a:chExt cx="416560" cy="416560"/>
          </a:xfrm>
        </p:grpSpPr>
        <p:sp>
          <p:nvSpPr>
            <p:cNvPr id="26" name="椭圆 25"/>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7"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pic>
        <p:nvPicPr>
          <p:cNvPr id="12" name="图片 11" descr="1"/>
          <p:cNvPicPr>
            <a:picLocks noChangeAspect="1"/>
          </p:cNvPicPr>
          <p:nvPr/>
        </p:nvPicPr>
        <p:blipFill>
          <a:blip r:embed="rId3"/>
          <a:stretch>
            <a:fillRect/>
          </a:stretch>
        </p:blipFill>
        <p:spPr>
          <a:xfrm>
            <a:off x="10719753" y="0"/>
            <a:ext cx="1459230" cy="14592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clrChange>
              <a:clrFrom>
                <a:srgbClr val="FAFAFA">
                  <a:alpha val="100000"/>
                </a:srgbClr>
              </a:clrFrom>
              <a:clrTo>
                <a:srgbClr val="FAFAFA">
                  <a:alpha val="100000"/>
                  <a:alpha val="0"/>
                </a:srgbClr>
              </a:clrTo>
            </a:clrChange>
          </a:blip>
          <a:stretch>
            <a:fillRect/>
          </a:stretch>
        </p:blipFill>
        <p:spPr>
          <a:xfrm>
            <a:off x="3196590" y="4605655"/>
            <a:ext cx="2511425" cy="2044065"/>
          </a:xfrm>
          <a:prstGeom prst="rect">
            <a:avLst/>
          </a:prstGeom>
        </p:spPr>
      </p:pic>
      <p:pic>
        <p:nvPicPr>
          <p:cNvPr id="6" name="图片 5" descr="123"/>
          <p:cNvPicPr>
            <a:picLocks noChangeAspect="1"/>
          </p:cNvPicPr>
          <p:nvPr/>
        </p:nvPicPr>
        <p:blipFill>
          <a:blip r:embed="rId2"/>
          <a:stretch>
            <a:fillRect/>
          </a:stretch>
        </p:blipFill>
        <p:spPr>
          <a:xfrm>
            <a:off x="2930525" y="382270"/>
            <a:ext cx="2212340" cy="1762125"/>
          </a:xfrm>
          <a:prstGeom prst="rect">
            <a:avLst/>
          </a:prstGeom>
        </p:spPr>
      </p:pic>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3"/>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572260"/>
            <a:chOff x="7787" y="3144"/>
            <a:chExt cx="5660" cy="1749"/>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539"/>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即</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副词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就、便</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endParaRPr lang="zh-CN" altLang="zh-CN" sz="2000" dirty="0">
                <a:solidFill>
                  <a:schemeClr val="bg1">
                    <a:lumMod val="65000"/>
                  </a:schemeClr>
                </a:solidFill>
                <a:latin typeface="华文细黑" panose="02010600040101010101" pitchFamily="2" charset="-122"/>
                <a:ea typeface="华文细黑" panose="02010600040101010101" pitchFamily="2" charset="-122"/>
                <a:sym typeface="华文细黑" panose="02010600040101010101" pitchFamily="2" charset="-122"/>
              </a:endParaRPr>
            </a:p>
            <a:p>
              <a:pPr algn="ctr" fontAlgn="ct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8930" y="2253615"/>
            <a:ext cx="8538845" cy="828675"/>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3446" cy="822"/>
            </a:xfrm>
            <a:prstGeom prst="rect">
              <a:avLst/>
            </a:prstGeom>
            <a:noFill/>
          </p:spPr>
          <p:txBody>
            <a:bodyPr wrap="square">
              <a:spAutoFit/>
            </a:bodyPr>
            <a:lstStyle/>
            <a:p>
              <a:pPr algn="ctr"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不懂</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华文细黑" panose="02010600040101010101" pitchFamily="2" charset="-122"/>
                </a:rPr>
                <a:t>即</a:t>
              </a:r>
              <a:r>
                <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问是他最大的优点，也是他成功的主要原因。</a:t>
              </a:r>
              <a:endPar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3895090"/>
            <a:ext cx="8538845" cy="1103611"/>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515"/>
              <a:ext cx="13446" cy="1127"/>
            </a:xfrm>
            <a:prstGeom prst="rect">
              <a:avLst/>
            </a:prstGeom>
            <a:noFill/>
          </p:spPr>
          <p:txBody>
            <a:bodyPr wrap="square">
              <a:spAutoFit/>
            </a:bodyPr>
            <a:lstStyle/>
            <a:p>
              <a:pPr algn="just"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在办公司这件事上，两人早都有打算，这次的机会让他俩一拍</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mn-ea"/>
                </a:rPr>
                <a:t>即</a:t>
              </a:r>
              <a:r>
                <a:rPr lang="zh-CN" altLang="en-US" sz="2800" b="1" noProof="0" dirty="0">
                  <a:ln>
                    <a:noFill/>
                  </a:ln>
                  <a:effectLst/>
                  <a:uLnTx/>
                  <a:uFillTx/>
                  <a:latin typeface="华文楷体" panose="02010600040101010101" charset="-122"/>
                  <a:ea typeface="华文楷体" panose="02010600040101010101" charset="-122"/>
                  <a:sym typeface="+mn-ea"/>
                </a:rPr>
                <a:t>合。</a:t>
              </a:r>
              <a:endParaRPr lang="zh-CN" altLang="en-US" sz="2800" b="1" noProof="0" dirty="0">
                <a:ln>
                  <a:noFill/>
                </a:ln>
                <a:effectLst/>
                <a:uLnTx/>
                <a:uFillTx/>
                <a:latin typeface="华文楷体" panose="02010600040101010101" charset="-122"/>
                <a:ea typeface="华文楷体" panose="02010600040101010101" charset="-122"/>
                <a:sym typeface="+mn-ea"/>
              </a:endParaRPr>
            </a:p>
          </p:txBody>
        </p:sp>
      </p:gr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clrChange>
              <a:clrFrom>
                <a:srgbClr val="FAFAFA">
                  <a:alpha val="100000"/>
                </a:srgbClr>
              </a:clrFrom>
              <a:clrTo>
                <a:srgbClr val="FAFAFA">
                  <a:alpha val="100000"/>
                  <a:alpha val="0"/>
                </a:srgbClr>
              </a:clrTo>
            </a:clrChange>
          </a:blip>
          <a:stretch>
            <a:fillRect/>
          </a:stretch>
        </p:blipFill>
        <p:spPr>
          <a:xfrm>
            <a:off x="5405755" y="4065270"/>
            <a:ext cx="1938655" cy="2951480"/>
          </a:xfrm>
          <a:prstGeom prst="rect">
            <a:avLst/>
          </a:prstGeom>
        </p:spPr>
      </p:pic>
      <p:pic>
        <p:nvPicPr>
          <p:cNvPr id="2" name="图片 1"/>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3411855" y="173355"/>
            <a:ext cx="2519680" cy="2181225"/>
          </a:xfrm>
          <a:prstGeom prst="rect">
            <a:avLst/>
          </a:prstGeom>
        </p:spPr>
      </p:pic>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3"/>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759241"/>
            <a:chOff x="7787" y="3144"/>
            <a:chExt cx="5660" cy="1957"/>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882"/>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个别</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形容词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单个、各个</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endParaRPr lang="zh-CN" altLang="zh-CN" sz="2000" dirty="0">
                <a:solidFill>
                  <a:schemeClr val="bg1">
                    <a:lumMod val="65000"/>
                  </a:schemeClr>
                </a:solidFill>
                <a:latin typeface="华文细黑" panose="02010600040101010101" pitchFamily="2" charset="-122"/>
                <a:ea typeface="华文细黑" panose="02010600040101010101" pitchFamily="2" charset="-122"/>
                <a:sym typeface="华文细黑" panose="02010600040101010101" pitchFamily="2" charset="-122"/>
              </a:endParaRPr>
            </a:p>
            <a:p>
              <a:pPr algn="ctr" fontAlgn="ct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8930" y="2253615"/>
            <a:ext cx="8538845" cy="828675"/>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3446" cy="822"/>
            </a:xfrm>
            <a:prstGeom prst="rect">
              <a:avLst/>
            </a:prstGeom>
            <a:noFill/>
          </p:spPr>
          <p:txBody>
            <a:bodyPr wrap="square">
              <a:spAutoFit/>
            </a:bodyPr>
            <a:lstStyle/>
            <a:p>
              <a:pPr algn="ctr"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他经常采取</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华文细黑" panose="02010600040101010101" pitchFamily="2" charset="-122"/>
                </a:rPr>
                <a:t>个别</a:t>
              </a:r>
              <a:r>
                <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谈话的方式了解情况和解决问题。</a:t>
              </a:r>
              <a:endPar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3895090"/>
            <a:ext cx="8538845" cy="1103611"/>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515"/>
              <a:ext cx="13446" cy="1127"/>
            </a:xfrm>
            <a:prstGeom prst="rect">
              <a:avLst/>
            </a:prstGeom>
            <a:noFill/>
          </p:spPr>
          <p:txBody>
            <a:bodyPr wrap="square">
              <a:spAutoFit/>
            </a:bodyPr>
            <a:lstStyle/>
            <a:p>
              <a:pPr algn="just"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教练针对他的技术特点进行了</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mn-ea"/>
                </a:rPr>
                <a:t>个别</a:t>
              </a:r>
              <a:r>
                <a:rPr lang="zh-CN" altLang="en-US" sz="2800" b="1" noProof="0" dirty="0">
                  <a:ln>
                    <a:noFill/>
                  </a:ln>
                  <a:effectLst/>
                  <a:uLnTx/>
                  <a:uFillTx/>
                  <a:latin typeface="华文楷体" panose="02010600040101010101" charset="-122"/>
                  <a:ea typeface="华文楷体" panose="02010600040101010101" charset="-122"/>
                  <a:sym typeface="+mn-ea"/>
                </a:rPr>
                <a:t>训练，达到了比较好的效果。</a:t>
              </a:r>
              <a:endParaRPr lang="zh-CN" altLang="en-US" sz="2800" b="1" noProof="0" dirty="0">
                <a:ln>
                  <a:noFill/>
                </a:ln>
                <a:effectLst/>
                <a:uLnTx/>
                <a:uFillTx/>
                <a:latin typeface="华文楷体" panose="02010600040101010101" charset="-122"/>
                <a:ea typeface="华文楷体" panose="02010600040101010101" charset="-122"/>
                <a:sym typeface="+mn-ea"/>
              </a:endParaRPr>
            </a:p>
          </p:txBody>
        </p:sp>
      </p:gr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clrChange>
              <a:clrFrom>
                <a:srgbClr val="FAFAFA">
                  <a:alpha val="100000"/>
                </a:srgbClr>
              </a:clrFrom>
              <a:clrTo>
                <a:srgbClr val="FAFAFA">
                  <a:alpha val="100000"/>
                  <a:alpha val="0"/>
                </a:srgbClr>
              </a:clrTo>
            </a:clrChange>
          </a:blip>
          <a:stretch>
            <a:fillRect/>
          </a:stretch>
        </p:blipFill>
        <p:spPr>
          <a:xfrm>
            <a:off x="5941060" y="4856480"/>
            <a:ext cx="2066925" cy="1828800"/>
          </a:xfrm>
          <a:prstGeom prst="rect">
            <a:avLst/>
          </a:prstGeom>
        </p:spPr>
      </p:pic>
      <p:pic>
        <p:nvPicPr>
          <p:cNvPr id="2" name="图片 1"/>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3538855" y="236855"/>
            <a:ext cx="2529205" cy="2152650"/>
          </a:xfrm>
          <a:prstGeom prst="rect">
            <a:avLst/>
          </a:prstGeom>
        </p:spPr>
      </p:pic>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3"/>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759241"/>
            <a:chOff x="7787" y="3144"/>
            <a:chExt cx="5660" cy="1957"/>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882"/>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个别</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表示极少数、</a:t>
              </a:r>
              <a:endParaRPr 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少有</a:t>
              </a:r>
              <a:endParaRPr lang="zh-CN" altLang="zh-CN" sz="2000" dirty="0">
                <a:solidFill>
                  <a:schemeClr val="bg1">
                    <a:lumMod val="65000"/>
                  </a:schemeClr>
                </a:solidFill>
                <a:latin typeface="华文细黑" panose="02010600040101010101" pitchFamily="2" charset="-122"/>
                <a:ea typeface="华文细黑" panose="02010600040101010101" pitchFamily="2" charset="-122"/>
                <a:sym typeface="华文细黑" panose="02010600040101010101" pitchFamily="2" charset="-122"/>
              </a:endParaRPr>
            </a:p>
            <a:p>
              <a:pPr algn="ctr" fontAlgn="ct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8930" y="2253615"/>
            <a:ext cx="9097645" cy="828675"/>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3446" cy="822"/>
            </a:xfrm>
            <a:prstGeom prst="rect">
              <a:avLst/>
            </a:prstGeom>
            <a:noFill/>
          </p:spPr>
          <p:txBody>
            <a:bodyPr wrap="square">
              <a:spAutoFit/>
            </a:bodyPr>
            <a:lstStyle/>
            <a:p>
              <a:pPr algn="ctr"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……除了</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华文细黑" panose="02010600040101010101" pitchFamily="2" charset="-122"/>
                </a:rPr>
                <a:t>个别</a:t>
              </a:r>
              <a:r>
                <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人以外，多数人体重的增加会从周六开始。</a:t>
              </a:r>
              <a:endPar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3814445"/>
            <a:ext cx="8538845" cy="802640"/>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654"/>
              <a:ext cx="13446" cy="849"/>
            </a:xfrm>
            <a:prstGeom prst="rect">
              <a:avLst/>
            </a:prstGeom>
            <a:noFill/>
          </p:spPr>
          <p:txBody>
            <a:bodyPr wrap="square">
              <a:spAutoFit/>
            </a:bodyPr>
            <a:lstStyle/>
            <a:p>
              <a:pPr algn="just"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天气预报说今晚会有小到中雨，</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mn-ea"/>
                </a:rPr>
                <a:t>个别</a:t>
              </a:r>
              <a:r>
                <a:rPr lang="zh-CN" altLang="en-US" sz="2800" b="1" noProof="0" dirty="0">
                  <a:ln>
                    <a:noFill/>
                  </a:ln>
                  <a:effectLst/>
                  <a:uLnTx/>
                  <a:uFillTx/>
                  <a:latin typeface="华文楷体" panose="02010600040101010101" charset="-122"/>
                  <a:ea typeface="华文楷体" panose="02010600040101010101" charset="-122"/>
                  <a:sym typeface="+mn-ea"/>
                </a:rPr>
                <a:t>地区可能有大雨。</a:t>
              </a:r>
              <a:endParaRPr lang="zh-CN" altLang="en-US" sz="2800" b="1" noProof="0" dirty="0">
                <a:ln>
                  <a:noFill/>
                </a:ln>
                <a:effectLst/>
                <a:uLnTx/>
                <a:uFillTx/>
                <a:latin typeface="华文楷体" panose="02010600040101010101" charset="-122"/>
                <a:ea typeface="华文楷体" panose="02010600040101010101" charset="-122"/>
                <a:sym typeface="+mn-ea"/>
              </a:endParaRPr>
            </a:p>
          </p:txBody>
        </p:sp>
      </p:gr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2353752" y="243205"/>
            <a:ext cx="7670844" cy="706755"/>
            <a:chOff x="331" y="529"/>
            <a:chExt cx="17088" cy="1113"/>
          </a:xfrm>
        </p:grpSpPr>
        <p:sp>
          <p:nvSpPr>
            <p:cNvPr id="43" name="圆角矩形 42"/>
            <p:cNvSpPr/>
            <p:nvPr/>
          </p:nvSpPr>
          <p:spPr>
            <a:xfrm>
              <a:off x="1898" y="529"/>
              <a:ext cx="1395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331" y="529"/>
              <a:ext cx="17088"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用</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即</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改写句子</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4" name="组合 3"/>
          <p:cNvGrpSpPr/>
          <p:nvPr/>
        </p:nvGrpSpPr>
        <p:grpSpPr>
          <a:xfrm>
            <a:off x="-349885" y="1278255"/>
            <a:ext cx="12430760" cy="1628140"/>
            <a:chOff x="-443" y="1654"/>
            <a:chExt cx="19576" cy="2564"/>
          </a:xfrm>
        </p:grpSpPr>
        <p:sp>
          <p:nvSpPr>
            <p:cNvPr id="2" name="矩形 1"/>
            <p:cNvSpPr/>
            <p:nvPr/>
          </p:nvSpPr>
          <p:spPr>
            <a:xfrm>
              <a:off x="1460" y="2396"/>
              <a:ext cx="17673" cy="1822"/>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zh-CN" sz="3600" b="1">
                  <a:solidFill>
                    <a:schemeClr val="tx1"/>
                  </a:solidFill>
                  <a:latin typeface="华文楷体" panose="02010600040101010101" charset="-122"/>
                  <a:ea typeface="华文楷体" panose="02010600040101010101" charset="-122"/>
                  <a:cs typeface="华文楷体" panose="02010600040101010101" charset="-122"/>
                  <a:sym typeface="+mn-ea"/>
                </a:rPr>
                <a:t> </a:t>
              </a:r>
              <a:r>
                <a:rPr lang="en-US" sz="3600" b="1">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1.</a:t>
              </a:r>
              <a:r>
                <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他可聪明了，什么东西一学就会。</a:t>
              </a:r>
              <a:endPar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a:r>
                <a:rPr lang="en-US" altLang="zh-CN" sz="3600" b="1">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他可聪明了，</a:t>
              </a:r>
              <a:r>
                <a:rPr lang="en-US" altLang="zh-CN" sz="3600" b="1">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________________</a:t>
              </a:r>
              <a:r>
                <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endPar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36" name="文本框 35"/>
          <p:cNvSpPr txBox="1"/>
          <p:nvPr/>
        </p:nvSpPr>
        <p:spPr>
          <a:xfrm>
            <a:off x="5499735" y="2214880"/>
            <a:ext cx="4470400" cy="645160"/>
          </a:xfrm>
          <a:prstGeom prst="rect">
            <a:avLst/>
          </a:prstGeom>
          <a:noFill/>
        </p:spPr>
        <p:txBody>
          <a:bodyPr wrap="square" rtlCol="0" anchor="t">
            <a:spAutoFit/>
          </a:bodyPr>
          <a:lstStyle/>
          <a:p>
            <a:pPr algn="ctr"/>
            <a:r>
              <a:rPr lang="zh-CN"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什么东西一学即会</a:t>
            </a:r>
            <a:endParaRPr lang="zh-CN"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7" name="组合 6"/>
          <p:cNvGrpSpPr/>
          <p:nvPr/>
        </p:nvGrpSpPr>
        <p:grpSpPr>
          <a:xfrm>
            <a:off x="-349885" y="2957195"/>
            <a:ext cx="12430760" cy="1628140"/>
            <a:chOff x="-443" y="1654"/>
            <a:chExt cx="19576" cy="2564"/>
          </a:xfrm>
        </p:grpSpPr>
        <p:sp>
          <p:nvSpPr>
            <p:cNvPr id="8" name="矩形 7"/>
            <p:cNvSpPr/>
            <p:nvPr/>
          </p:nvSpPr>
          <p:spPr>
            <a:xfrm>
              <a:off x="1460" y="2427"/>
              <a:ext cx="17673" cy="179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3600" b="1">
                  <a:solidFill>
                    <a:schemeClr val="tx1"/>
                  </a:solidFill>
                  <a:latin typeface="华文楷体" panose="02010600040101010101" charset="-122"/>
                  <a:ea typeface="华文楷体" panose="02010600040101010101" charset="-122"/>
                  <a:cs typeface="华文楷体" panose="02010600040101010101" charset="-122"/>
                  <a:sym typeface="+mn-ea"/>
                </a:rPr>
                <a:t>2.</a:t>
              </a:r>
              <a:r>
                <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mn-ea"/>
                </a:rPr>
                <a:t>汉字</a:t>
              </a:r>
              <a:r>
                <a:rPr lang="en-US" altLang="zh-CN" sz="3600" b="1">
                  <a:solidFill>
                    <a:schemeClr val="tx1"/>
                  </a:solidFill>
                  <a:latin typeface="华文楷体" panose="02010600040101010101" charset="-122"/>
                  <a:ea typeface="华文楷体" panose="02010600040101010101" charset="-122"/>
                  <a:cs typeface="华文楷体" panose="02010600040101010101" charset="-122"/>
                  <a:sym typeface="+mn-ea"/>
                </a:rPr>
                <a:t>“</a:t>
              </a:r>
              <a:r>
                <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mn-ea"/>
                </a:rPr>
                <a:t>宇</a:t>
              </a:r>
              <a:r>
                <a:rPr lang="en-US" altLang="zh-CN" sz="3600" b="1">
                  <a:solidFill>
                    <a:schemeClr val="tx1"/>
                  </a:solidFill>
                  <a:latin typeface="华文楷体" panose="02010600040101010101" charset="-122"/>
                  <a:ea typeface="华文楷体" panose="02010600040101010101" charset="-122"/>
                  <a:cs typeface="华文楷体" panose="02010600040101010101" charset="-122"/>
                  <a:sym typeface="+mn-ea"/>
                </a:rPr>
                <a:t>”</a:t>
              </a:r>
              <a:r>
                <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mn-ea"/>
                </a:rPr>
                <a:t>代表上下四方，意思是所有的空间。</a:t>
              </a:r>
              <a:endPar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r>
                <a:rPr lang="en-US" altLang="zh-CN" sz="3600" b="1">
                  <a:solidFill>
                    <a:schemeClr val="tx1"/>
                  </a:solidFill>
                  <a:latin typeface="华文楷体" panose="02010600040101010101" charset="-122"/>
                  <a:ea typeface="华文楷体" panose="02010600040101010101" charset="-122"/>
                  <a:cs typeface="华文楷体" panose="02010600040101010101" charset="-122"/>
                  <a:sym typeface="+mn-ea"/>
                </a:rPr>
                <a:t>    </a:t>
              </a:r>
              <a:r>
                <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mn-ea"/>
                </a:rPr>
                <a:t>汉字</a:t>
              </a:r>
              <a:r>
                <a:rPr lang="en-US" altLang="zh-CN" sz="3600" b="1">
                  <a:solidFill>
                    <a:schemeClr val="tx1"/>
                  </a:solidFill>
                  <a:latin typeface="华文楷体" panose="02010600040101010101" charset="-122"/>
                  <a:ea typeface="华文楷体" panose="02010600040101010101" charset="-122"/>
                  <a:cs typeface="华文楷体" panose="02010600040101010101" charset="-122"/>
                  <a:sym typeface="+mn-ea"/>
                </a:rPr>
                <a:t>“</a:t>
              </a:r>
              <a:r>
                <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mn-ea"/>
                </a:rPr>
                <a:t>宇</a:t>
              </a:r>
              <a:r>
                <a:rPr lang="en-US" altLang="zh-CN" sz="3600" b="1">
                  <a:solidFill>
                    <a:schemeClr val="tx1"/>
                  </a:solidFill>
                  <a:latin typeface="华文楷体" panose="02010600040101010101" charset="-122"/>
                  <a:ea typeface="华文楷体" panose="02010600040101010101" charset="-122"/>
                  <a:cs typeface="华文楷体" panose="02010600040101010101" charset="-122"/>
                  <a:sym typeface="+mn-ea"/>
                </a:rPr>
                <a:t>”</a:t>
              </a:r>
              <a:r>
                <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mn-ea"/>
                </a:rPr>
                <a:t>代表上下四方，</a:t>
              </a:r>
              <a:r>
                <a:rPr lang="en-US" altLang="zh-CN" sz="3600" b="1">
                  <a:solidFill>
                    <a:schemeClr val="tx1"/>
                  </a:solidFill>
                  <a:latin typeface="华文楷体" panose="02010600040101010101" charset="-122"/>
                  <a:ea typeface="华文楷体" panose="02010600040101010101" charset="-122"/>
                  <a:cs typeface="华文楷体" panose="02010600040101010101" charset="-122"/>
                  <a:sym typeface="+mn-ea"/>
                </a:rPr>
                <a:t>_________________</a:t>
              </a:r>
              <a:r>
                <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mn-ea"/>
                </a:rPr>
                <a:t>。</a:t>
              </a:r>
              <a:endParaRPr lang="zh-CN" altLang="en-US" sz="36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6" name="图片 1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7" name="组合 16"/>
          <p:cNvGrpSpPr/>
          <p:nvPr/>
        </p:nvGrpSpPr>
        <p:grpSpPr>
          <a:xfrm>
            <a:off x="-280670" y="4682490"/>
            <a:ext cx="12361545" cy="1628140"/>
            <a:chOff x="-223" y="1716"/>
            <a:chExt cx="19467" cy="2564"/>
          </a:xfrm>
        </p:grpSpPr>
        <p:sp>
          <p:nvSpPr>
            <p:cNvPr id="18" name="矩形 17"/>
            <p:cNvSpPr/>
            <p:nvPr/>
          </p:nvSpPr>
          <p:spPr>
            <a:xfrm>
              <a:off x="1571" y="2489"/>
              <a:ext cx="17673" cy="179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3600" b="1">
                <a:latin typeface="华文楷体" panose="02010600040101010101" charset="-122"/>
                <a:ea typeface="华文楷体" panose="02010600040101010101" charset="-122"/>
                <a:cs typeface="华文楷体" panose="02010600040101010101" charset="-122"/>
              </a:endParaRPr>
            </a:p>
          </p:txBody>
        </p:sp>
        <p:pic>
          <p:nvPicPr>
            <p:cNvPr id="23" name="图片 22" descr="C:\Users\Administrator\Desktop\小红书\对外汉语战略搞钱计划\教学素材\图片素材\我压缩.png我压缩"/>
            <p:cNvPicPr>
              <a:picLocks noChangeAspect="1"/>
            </p:cNvPicPr>
            <p:nvPr/>
          </p:nvPicPr>
          <p:blipFill>
            <a:blip r:embed="rId1"/>
            <a:srcRect/>
            <a:stretch>
              <a:fillRect/>
            </a:stretch>
          </p:blipFill>
          <p:spPr>
            <a:xfrm>
              <a:off x="-223" y="1716"/>
              <a:ext cx="2564" cy="2564"/>
            </a:xfrm>
            <a:prstGeom prst="rect">
              <a:avLst/>
            </a:prstGeom>
          </p:spPr>
        </p:pic>
      </p:grpSp>
      <p:sp>
        <p:nvSpPr>
          <p:cNvPr id="24" name="文本框 23"/>
          <p:cNvSpPr txBox="1"/>
          <p:nvPr/>
        </p:nvSpPr>
        <p:spPr>
          <a:xfrm>
            <a:off x="7013575" y="3919855"/>
            <a:ext cx="4059555"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即所有的空间</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5" name="文本框 24"/>
          <p:cNvSpPr txBox="1"/>
          <p:nvPr/>
        </p:nvSpPr>
        <p:spPr>
          <a:xfrm>
            <a:off x="6566535" y="5674995"/>
            <a:ext cx="6086475" cy="583565"/>
          </a:xfrm>
          <a:prstGeom prst="rect">
            <a:avLst/>
          </a:prstGeom>
          <a:noFill/>
        </p:spPr>
        <p:txBody>
          <a:bodyPr wrap="square" rtlCol="0" anchor="t">
            <a:spAutoFit/>
          </a:bodyPr>
          <a:lstStyle/>
          <a:p>
            <a:pPr algn="ctr"/>
            <a:r>
              <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小鸟</a:t>
            </a:r>
            <a:r>
              <a:rPr lang="en-US" altLang="zh-CN"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30-35</a:t>
            </a:r>
            <a:r>
              <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天即可独立生活</a:t>
            </a:r>
            <a:endPar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1" name="文本框 20"/>
          <p:cNvSpPr txBox="1"/>
          <p:nvPr/>
        </p:nvSpPr>
        <p:spPr>
          <a:xfrm>
            <a:off x="858520" y="5196840"/>
            <a:ext cx="11633835" cy="1137285"/>
          </a:xfrm>
          <a:prstGeom prst="rect">
            <a:avLst/>
          </a:prstGeom>
          <a:noFill/>
        </p:spPr>
        <p:txBody>
          <a:bodyPr wrap="none" rtlCol="0">
            <a:spAutoFit/>
          </a:bodyPr>
          <a:lstStyle/>
          <a:p>
            <a:pPr algn="l"/>
            <a:r>
              <a:rPr lang="en-US" altLang="zh-CN" sz="3200" b="1">
                <a:solidFill>
                  <a:schemeClr val="tx1"/>
                </a:solidFill>
                <a:latin typeface="华文楷体" panose="02010600040101010101" charset="-122"/>
                <a:ea typeface="华文楷体" panose="02010600040101010101" charset="-122"/>
                <a:cs typeface="Comic Sans MS" panose="030F0702030302020204" pitchFamily="66" charset="0"/>
                <a:sym typeface="+mn-ea"/>
              </a:rPr>
              <a:t>3. 在鸟爸爸、鸟妈妈的精心照顾下，小鸟30-35天便可独立生活</a:t>
            </a:r>
            <a:r>
              <a:rPr lang="zh-CN" altLang="en-US" sz="3200" b="1">
                <a:solidFill>
                  <a:schemeClr val="tx1"/>
                </a:solidFill>
                <a:latin typeface="华文楷体" panose="02010600040101010101" charset="-122"/>
                <a:ea typeface="华文楷体" panose="02010600040101010101" charset="-122"/>
                <a:cs typeface="Comic Sans MS" panose="030F0702030302020204" pitchFamily="66" charset="0"/>
                <a:sym typeface="+mn-ea"/>
              </a:rPr>
              <a:t>。</a:t>
            </a:r>
            <a:endParaRPr lang="zh-CN" altLang="en-US" sz="3200" b="1">
              <a:solidFill>
                <a:schemeClr val="tx1"/>
              </a:solidFill>
              <a:latin typeface="华文楷体" panose="02010600040101010101" charset="-122"/>
              <a:ea typeface="华文楷体" panose="02010600040101010101" charset="-122"/>
              <a:cs typeface="Comic Sans MS" panose="030F0702030302020204" pitchFamily="66" charset="0"/>
              <a:sym typeface="+mn-ea"/>
            </a:endParaRPr>
          </a:p>
          <a:p>
            <a:pPr algn="l"/>
            <a:r>
              <a:rPr lang="en-US" altLang="zh-CN" sz="3200" b="1">
                <a:solidFill>
                  <a:schemeClr val="tx1"/>
                </a:solidFill>
                <a:latin typeface="华文楷体" panose="02010600040101010101" charset="-122"/>
                <a:ea typeface="华文楷体" panose="02010600040101010101" charset="-122"/>
                <a:cs typeface="Comic Sans MS" panose="030F0702030302020204" pitchFamily="66" charset="0"/>
                <a:sym typeface="+mn-ea"/>
              </a:rPr>
              <a:t> 在鸟爸爸、鸟妈妈的精心照顾</a:t>
            </a:r>
            <a:r>
              <a:rPr lang="en-US" altLang="zh-CN" sz="3600" b="1">
                <a:solidFill>
                  <a:schemeClr val="tx1"/>
                </a:solidFill>
                <a:latin typeface="华文楷体" panose="02010600040101010101" charset="-122"/>
                <a:ea typeface="华文楷体" panose="02010600040101010101" charset="-122"/>
                <a:cs typeface="Comic Sans MS" panose="030F0702030302020204" pitchFamily="66" charset="0"/>
                <a:sym typeface="+mn-ea"/>
              </a:rPr>
              <a:t>下，____________________。</a:t>
            </a:r>
            <a:endParaRPr lang="en-US" altLang="zh-CN" sz="3600" b="1">
              <a:solidFill>
                <a:schemeClr val="tx1"/>
              </a:solidFill>
              <a:latin typeface="华文楷体" panose="02010600040101010101" charset="-122"/>
              <a:ea typeface="华文楷体" panose="02010600040101010101" charset="-122"/>
              <a:cs typeface="Comic Sans MS" panose="030F0702030302020204" pitchFamily="66"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nvPicPr>
        <p:blipFill rotWithShape="1">
          <a:blip r:embed="rId1"/>
          <a:srcRect/>
          <a:stretch>
            <a:fillRect/>
          </a:stretch>
        </p:blipFill>
        <p:spPr>
          <a:xfrm>
            <a:off x="1005205" y="1005840"/>
            <a:ext cx="9963150" cy="570484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用</a:t>
            </a:r>
            <a:r>
              <a:rPr lang="en-US" altLang="zh-CN"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r>
              <a:rPr lang="zh-CN" altLang="en-US"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个别</a:t>
            </a:r>
            <a:r>
              <a:rPr lang="en-US" altLang="zh-CN"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r>
              <a:rPr lang="zh-CN" altLang="en-US"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完成句子或对话。</a:t>
            </a:r>
            <a:endParaRPr lang="en-US" altLang="zh-CN"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sp>
        <p:nvSpPr>
          <p:cNvPr id="8" name="文本框 7"/>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endParaRPr>
          </a:p>
        </p:txBody>
      </p:sp>
      <p:pic>
        <p:nvPicPr>
          <p:cNvPr id="10" name="图片 9" descr="老师"/>
          <p:cNvPicPr>
            <a:picLocks noChangeAspect="1"/>
          </p:cNvPicPr>
          <p:nvPr/>
        </p:nvPicPr>
        <p:blipFill>
          <a:blip r:embed="rId3"/>
          <a:stretch>
            <a:fillRect/>
          </a:stretch>
        </p:blipFill>
        <p:spPr>
          <a:xfrm flipH="1">
            <a:off x="-43180" y="4780915"/>
            <a:ext cx="2011045" cy="2077085"/>
          </a:xfrm>
          <a:prstGeom prst="rect">
            <a:avLst/>
          </a:prstGeom>
        </p:spPr>
      </p:pic>
      <p:sp>
        <p:nvSpPr>
          <p:cNvPr id="7" name="文本框 6"/>
          <p:cNvSpPr txBox="1"/>
          <p:nvPr/>
        </p:nvSpPr>
        <p:spPr>
          <a:xfrm>
            <a:off x="1745615" y="2619375"/>
            <a:ext cx="8979535" cy="583565"/>
          </a:xfrm>
          <a:prstGeom prst="rect">
            <a:avLst/>
          </a:prstGeom>
          <a:noFill/>
        </p:spPr>
        <p:txBody>
          <a:bodyPr wrap="none" rtlCol="0" anchor="t">
            <a:spAutoFit/>
          </a:bodyPr>
          <a:lstStyle/>
          <a:p>
            <a:pPr algn="l"/>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rPr>
              <a:t>1. 旅行团里有几个小朋友，________________。</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endParaRPr>
          </a:p>
        </p:txBody>
      </p:sp>
      <p:sp>
        <p:nvSpPr>
          <p:cNvPr id="9" name="文本框 8"/>
          <p:cNvSpPr txBox="1"/>
          <p:nvPr/>
        </p:nvSpPr>
        <p:spPr>
          <a:xfrm>
            <a:off x="1745615" y="3295015"/>
            <a:ext cx="6949440" cy="1272540"/>
          </a:xfrm>
          <a:prstGeom prst="rect">
            <a:avLst/>
          </a:prstGeom>
          <a:noFill/>
        </p:spPr>
        <p:txBody>
          <a:bodyPr wrap="none" rtlCol="0" anchor="t">
            <a:spAutoFit/>
          </a:bodyPr>
          <a:lstStyle/>
          <a:p>
            <a:pPr algn="l" eaLnBrk="1">
              <a:lnSpc>
                <a:spcPct val="120000"/>
              </a:lnSpc>
            </a:pPr>
            <a:r>
              <a:rPr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rPr>
              <a:t>2. A: 装修用的材料都准备好了吗？</a:t>
            </a:r>
            <a:endParaRPr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endParaRPr>
          </a:p>
          <a:p>
            <a:pPr algn="l" eaLnBrk="1">
              <a:lnSpc>
                <a:spcPct val="120000"/>
              </a:lnSpc>
            </a:pP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 </a:t>
            </a: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 </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 B: _________________________。</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pic>
        <p:nvPicPr>
          <p:cNvPr id="2" name="图片 1" descr="1"/>
          <p:cNvPicPr>
            <a:picLocks noChangeAspect="1"/>
          </p:cNvPicPr>
          <p:nvPr/>
        </p:nvPicPr>
        <p:blipFill>
          <a:blip r:embed="rId4"/>
          <a:stretch>
            <a:fillRect/>
          </a:stretch>
        </p:blipFill>
        <p:spPr>
          <a:xfrm>
            <a:off x="10718800" y="0"/>
            <a:ext cx="1459230" cy="145923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13" name="文本框 12"/>
          <p:cNvSpPr txBox="1"/>
          <p:nvPr/>
        </p:nvSpPr>
        <p:spPr>
          <a:xfrm>
            <a:off x="1745615" y="4630420"/>
            <a:ext cx="9431020" cy="1198245"/>
          </a:xfrm>
          <a:prstGeom prst="rect">
            <a:avLst/>
          </a:prstGeom>
          <a:noFill/>
        </p:spPr>
        <p:txBody>
          <a:bodyPr wrap="none" rtlCol="0" anchor="t">
            <a:spAutoFit/>
          </a:bodyPr>
          <a:lstStyle/>
          <a:p>
            <a:pPr algn="l" eaLnBrk="1">
              <a:lnSpc>
                <a:spcPct val="120000"/>
              </a:lnSpc>
            </a:pP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3</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 </a:t>
            </a:r>
            <a:r>
              <a:rPr lang="en-US" altLang="zh-CN" sz="28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看课文时你有没有遇到不懂的地方或不认识的汉字？</a:t>
            </a:r>
            <a:endParaRPr lang="en-US" altLang="zh-CN" sz="28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eaLnBrk="1">
              <a:lnSpc>
                <a:spcPct val="120000"/>
              </a:lnSpc>
            </a:pPr>
            <a:r>
              <a:rPr lang="en-US" altLang="zh-CN" sz="28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   B： </a:t>
            </a:r>
            <a:r>
              <a:rPr lang="en-US" altLang="zh-CN" sz="28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__________</a:t>
            </a:r>
            <a:r>
              <a:rPr lang="en-US" altLang="zh-CN" sz="28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__ 。</a:t>
            </a:r>
            <a:endParaRPr lang="en-US" altLang="zh-CN" sz="28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图片 601" descr="C:\Users\38577\Desktop\11.jpg11"/>
          <p:cNvPicPr>
            <a:picLocks noChangeAspect="1"/>
          </p:cNvPicPr>
          <p:nvPr/>
        </p:nvPicPr>
        <p:blipFill rotWithShape="1">
          <a:blip r:embed="rId1"/>
          <a:srcRect/>
          <a:stretch>
            <a:fillRect/>
          </a:stretch>
        </p:blipFill>
        <p:spPr>
          <a:xfrm>
            <a:off x="-190500" y="-578167"/>
            <a:ext cx="12573635" cy="8015605"/>
          </a:xfrm>
          <a:prstGeom prst="rect">
            <a:avLst/>
          </a:prstGeom>
        </p:spPr>
      </p:pic>
      <p:sp>
        <p:nvSpPr>
          <p:cNvPr id="34" name="PA-4-Point Star 33"/>
          <p:cNvSpPr/>
          <p:nvPr>
            <p:custDataLst>
              <p:tags r:id="rId2"/>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3"/>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4"/>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5"/>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6"/>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7"/>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8"/>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9"/>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0"/>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1"/>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2"/>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3"/>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4"/>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5"/>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6"/>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7"/>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8"/>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19"/>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0"/>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1"/>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2"/>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3"/>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4"/>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5"/>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6"/>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7"/>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8"/>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29"/>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0"/>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1"/>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2"/>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3"/>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4"/>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5"/>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6"/>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7"/>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8"/>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39"/>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0"/>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1"/>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2"/>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3"/>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4"/>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5"/>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6"/>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7"/>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8"/>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49"/>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0"/>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1"/>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2"/>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3"/>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4"/>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5"/>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6"/>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7"/>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8"/>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59"/>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0"/>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1"/>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2"/>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3"/>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4"/>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5"/>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6"/>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7"/>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8"/>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69"/>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0"/>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1"/>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2"/>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3"/>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4"/>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5"/>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6"/>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7"/>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8"/>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79"/>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0"/>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1"/>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2"/>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3"/>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4"/>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5"/>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6"/>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7"/>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8"/>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89"/>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0"/>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1"/>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2"/>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3"/>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4"/>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5"/>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6"/>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7"/>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8"/>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99"/>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0"/>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1"/>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2"/>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3"/>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4"/>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5"/>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6"/>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7"/>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8"/>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09"/>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0"/>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1"/>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2"/>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3"/>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4"/>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5"/>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6"/>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7"/>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第十六课</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3" y="702214"/>
            <a:ext cx="38811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5  Lesson 1</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76"/>
                <a:ext cx="18916" cy="2951"/>
                <a:chOff x="3051" y="4476"/>
                <a:chExt cx="18916" cy="2951"/>
              </a:xfrm>
            </p:grpSpPr>
            <p:grpSp>
              <p:nvGrpSpPr>
                <p:cNvPr id="3" name="组合 2"/>
                <p:cNvGrpSpPr/>
                <p:nvPr/>
              </p:nvGrpSpPr>
              <p:grpSpPr>
                <a:xfrm>
                  <a:off x="6731" y="6525"/>
                  <a:ext cx="15065" cy="902"/>
                  <a:chOff x="8865" y="6525"/>
                  <a:chExt cx="15065" cy="902"/>
                </a:xfrm>
              </p:grpSpPr>
              <p:sp>
                <p:nvSpPr>
                  <p:cNvPr id="15" name="矩形 14"/>
                  <p:cNvSpPr/>
                  <p:nvPr/>
                </p:nvSpPr>
                <p:spPr>
                  <a:xfrm>
                    <a:off x="8865" y="6525"/>
                    <a:ext cx="3417"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16</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15134" y="6525"/>
                    <a:ext cx="8796" cy="902"/>
                  </a:xfrm>
                  <a:prstGeom prst="rect">
                    <a:avLst/>
                  </a:prstGeom>
                </p:spPr>
                <p:txBody>
                  <a:bodyPr wrap="square">
                    <a:spAutoFit/>
                  </a:bodyPr>
                  <a:lstStyle/>
                  <a:p>
                    <a:r>
                      <a:rPr lang="en-US" altLang="zh-CN" sz="2400" dirty="0">
                        <a:solidFill>
                          <a:schemeClr val="bg1">
                            <a:lumMod val="50000"/>
                          </a:schemeClr>
                        </a:solidFill>
                        <a:latin typeface="华文细黑" panose="02010600040101010101" pitchFamily="2" charset="-122"/>
                        <a:ea typeface="华文细黑" panose="02010600040101010101" pitchFamily="2" charset="-122"/>
                        <a:sym typeface="Helvetica Light"/>
                      </a:rPr>
                      <a:t>Weight </a:t>
                    </a:r>
                    <a:r>
                      <a:rPr lang="en-US" altLang="zh-CN" sz="2400" b="1" dirty="0">
                        <a:solidFill>
                          <a:schemeClr val="bg1">
                            <a:lumMod val="50000"/>
                          </a:schemeClr>
                        </a:solidFill>
                        <a:latin typeface="华文细黑" panose="02010600040101010101" pitchFamily="2" charset="-122"/>
                        <a:ea typeface="华文细黑" panose="02010600040101010101" pitchFamily="2" charset="-122"/>
                        <a:sym typeface="Helvetica Light"/>
                      </a:rPr>
                      <a:t>and </a:t>
                    </a:r>
                    <a:r>
                      <a:rPr lang="en-US" altLang="zh-CN" sz="2400" dirty="0">
                        <a:solidFill>
                          <a:schemeClr val="bg1">
                            <a:lumMod val="50000"/>
                          </a:schemeClr>
                        </a:solidFill>
                        <a:latin typeface="华文细黑" panose="02010600040101010101" pitchFamily="2" charset="-122"/>
                        <a:ea typeface="华文细黑" panose="02010600040101010101" pitchFamily="2" charset="-122"/>
                        <a:sym typeface="Helvetica Light"/>
                      </a:rPr>
                      <a:t>Diet</a:t>
                    </a:r>
                    <a:endParaRPr lang="zh-CN" alt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76"/>
                  <a:ext cx="18916" cy="2444"/>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16</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体重与节食</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2</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8"/>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0564815 L -0.000833333 -0.258611 " pathEditMode="relative" rAng="0" ptsTypes="">
                                      <p:cBhvr>
                                        <p:cTn id="824" dur="5000" fill="hold"/>
                                        <p:tgtEl>
                                          <p:spTgt spid="11"/>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10" name="组合 9"/>
          <p:cNvGrpSpPr/>
          <p:nvPr/>
        </p:nvGrpSpPr>
        <p:grpSpPr>
          <a:xfrm>
            <a:off x="2624773" y="2272665"/>
            <a:ext cx="6776720" cy="3400425"/>
            <a:chOff x="4263" y="2250"/>
            <a:chExt cx="10672" cy="5355"/>
          </a:xfrm>
        </p:grpSpPr>
        <p:pic>
          <p:nvPicPr>
            <p:cNvPr id="1026" name="Picture 2" descr="C:\Users\Administrator\Desktop\小红书\对外汉语战略搞钱计划\教学素材\图片\电脑.png"/>
            <p:cNvPicPr>
              <a:picLocks noChangeAspect="1" noChangeArrowheads="1"/>
            </p:cNvPicPr>
            <p:nvPr/>
          </p:nvPicPr>
          <p:blipFill>
            <a:blip r:embed="rId1"/>
            <a:srcRect/>
            <a:stretch>
              <a:fillRect/>
            </a:stretch>
          </p:blipFill>
          <p:spPr bwMode="auto">
            <a:xfrm>
              <a:off x="4263" y="2250"/>
              <a:ext cx="10672" cy="5355"/>
            </a:xfrm>
            <a:prstGeom prst="rect">
              <a:avLst/>
            </a:prstGeom>
            <a:noFill/>
          </p:spPr>
        </p:pic>
        <p:sp>
          <p:nvSpPr>
            <p:cNvPr id="28" name="矩形 27"/>
            <p:cNvSpPr/>
            <p:nvPr/>
          </p:nvSpPr>
          <p:spPr>
            <a:xfrm>
              <a:off x="6063" y="2700"/>
              <a:ext cx="7088" cy="3938"/>
            </a:xfrm>
            <a:prstGeom prst="rect">
              <a:avLst/>
            </a:prstGeom>
            <a:solidFill>
              <a:schemeClr val="bg1"/>
            </a:solidFill>
            <a:ln w="28575">
              <a:solidFill>
                <a:srgbClr val="AF9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425065" y="740410"/>
            <a:ext cx="7294880" cy="650240"/>
            <a:chOff x="3302" y="3426"/>
            <a:chExt cx="10274" cy="632"/>
          </a:xfrm>
        </p:grpSpPr>
        <p:sp>
          <p:nvSpPr>
            <p:cNvPr id="9" name="圆角矩形 8"/>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你知道你的体重波动模式吗？</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p:txBody>
        </p:sp>
      </p:grpSp>
      <p:pic>
        <p:nvPicPr>
          <p:cNvPr id="30" name="图片 29" descr="老师"/>
          <p:cNvPicPr>
            <a:picLocks noChangeAspect="1"/>
          </p:cNvPicPr>
          <p:nvPr/>
        </p:nvPicPr>
        <p:blipFill>
          <a:blip r:embed="rId2"/>
          <a:stretch>
            <a:fillRect/>
          </a:stretch>
        </p:blipFill>
        <p:spPr>
          <a:xfrm>
            <a:off x="8375015" y="4155440"/>
            <a:ext cx="1261110" cy="1217295"/>
          </a:xfrm>
          <a:prstGeom prst="rect">
            <a:avLst/>
          </a:prstGeom>
        </p:spPr>
      </p:pic>
      <p:sp>
        <p:nvSpPr>
          <p:cNvPr id="2"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16" name="图片 15"/>
          <p:cNvPicPr>
            <a:picLocks noChangeAspect="1"/>
          </p:cNvPicPr>
          <p:nvPr/>
        </p:nvPicPr>
        <p:blipFill>
          <a:blip r:embed="rId3"/>
          <a:stretch>
            <a:fillRect/>
          </a:stretch>
        </p:blipFill>
        <p:spPr>
          <a:xfrm>
            <a:off x="4054475" y="2584450"/>
            <a:ext cx="3928110" cy="2447925"/>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END"/>
          <p:cNvGrpSpPr/>
          <p:nvPr/>
        </p:nvGrpSpPr>
        <p:grpSpPr>
          <a:xfrm>
            <a:off x="6093143" y="770255"/>
            <a:ext cx="4739005" cy="5817235"/>
            <a:chOff x="9628" y="1159"/>
            <a:chExt cx="7463" cy="9161"/>
          </a:xfrm>
          <a:solidFill>
            <a:srgbClr val="E2AEAB"/>
          </a:solidFill>
        </p:grpSpPr>
        <p:sp>
          <p:nvSpPr>
            <p:cNvPr id="25" name="圆角矩形 24"/>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628" y="4441"/>
              <a:ext cx="7429" cy="2470"/>
            </a:xfrm>
            <a:prstGeom prst="rect">
              <a:avLst/>
            </a:prstGeom>
            <a:grpFill/>
            <a:ln>
              <a:solidFill>
                <a:srgbClr val="E2AEAB"/>
              </a:solidFill>
            </a:ln>
          </p:spPr>
          <p:txBody>
            <a:bodyPr wrap="square" rtlCol="0">
              <a:spAutoFit/>
            </a:bodyPr>
            <a:lstStyle/>
            <a:p>
              <a:pPr algn="ctr"/>
              <a:r>
                <a:rPr lang="en-US" sz="9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END</a:t>
              </a:r>
              <a:endParaRPr lang="en-US" sz="96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70" name="南方" hidden="1"/>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628" y="3387"/>
              <a:ext cx="7429" cy="4603"/>
            </a:xfrm>
            <a:prstGeom prst="rect">
              <a:avLst/>
            </a:prstGeom>
            <a:grpFill/>
            <a:ln>
              <a:solidFill>
                <a:srgbClr val="E2AEAB"/>
              </a:solidFill>
            </a:ln>
          </p:spPr>
          <p:txBody>
            <a:bodyPr wrap="square" rtlCol="0">
              <a:spAutoFit/>
            </a:bodyPr>
            <a:lstStyle/>
            <a:p>
              <a:pPr algn="ctr">
                <a:buClrTx/>
                <a:buSzTx/>
                <a:buFontTx/>
              </a:pP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nán fānɡ</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南</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方</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south, southern part</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4" name="复习" hidden="1"/>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9628" y="3587"/>
              <a:ext cx="7429" cy="4118"/>
            </a:xfrm>
            <a:prstGeom prst="rect">
              <a:avLst/>
            </a:prstGeom>
            <a:grpFill/>
            <a:ln>
              <a:solidFill>
                <a:schemeClr val="accent1"/>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fù xí</a:t>
              </a: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复</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习</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review</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58" name="否则" hidden="1"/>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628" y="3587"/>
              <a:ext cx="7429" cy="4118"/>
            </a:xfrm>
            <a:prstGeom prst="rect">
              <a:avLst/>
            </a:prstGeom>
            <a:grpFill/>
            <a:ln>
              <a:solidFill>
                <a:schemeClr val="accent3"/>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fǒuzé </a:t>
              </a:r>
              <a:r>
                <a:rPr sz="6000" dirty="0">
                  <a:latin typeface="Arial" panose="020B0604020202020204"/>
                  <a:ea typeface="Arial" panose="020B0604020202020204"/>
                  <a:cs typeface="Arial" panose="020B0604020202020204"/>
                  <a:sym typeface="Arial" panose="020B0604020202020204"/>
                </a:rPr>
                <a:t> </a:t>
              </a:r>
              <a:endParaRPr sz="6000" dirty="0">
                <a:latin typeface="Arial" panose="020B0604020202020204"/>
                <a:ea typeface="Arial" panose="020B0604020202020204"/>
                <a:cs typeface="Arial" panose="020B0604020202020204"/>
                <a:sym typeface="Arial" panose="020B0604020202020204"/>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否则</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conj. or, otherwise</a:t>
              </a:r>
              <a:endPar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34" name="吵"/>
          <p:cNvGrpSpPr/>
          <p:nvPr/>
        </p:nvGrpSpPr>
        <p:grpSpPr>
          <a:xfrm>
            <a:off x="6114733" y="735965"/>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695"/>
              <a:ext cx="7429" cy="3973"/>
            </a:xfrm>
            <a:prstGeom prst="rect">
              <a:avLst/>
            </a:prstGeom>
            <a:grpFill/>
            <a:ln>
              <a:solidFill>
                <a:schemeClr val="accent5"/>
              </a:solidFill>
            </a:ln>
          </p:spPr>
          <p:txBody>
            <a:bodyPr wrap="square" rtlCol="0">
              <a:spAutoFit/>
            </a:bodyPr>
            <a:lstStyle/>
            <a:p>
              <a:pPr algn="ct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shēng</a:t>
              </a:r>
              <a:r>
                <a:rPr sz="5400" dirty="0">
                  <a:latin typeface="Arial" panose="020B0604020202020204"/>
                  <a:ea typeface="Arial" panose="020B0604020202020204"/>
                  <a:cs typeface="Arial" panose="020B0604020202020204"/>
                  <a:sym typeface="Arial" panose="020B0604020202020204"/>
                </a:rPr>
                <a:t> </a:t>
              </a:r>
              <a:endParaRPr lang="en-US" sz="5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升</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v. to rise, to go up</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16" name="叮"/>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3973"/>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chéngguǒ</a:t>
              </a:r>
              <a:endParaRPr lang="en-US" altLang="zh-CN" sz="5400" dirty="0" err="1">
                <a:latin typeface="华文细黑" panose="02010600040101010101" pitchFamily="2" charset="-122"/>
                <a:ea typeface="华文细黑" panose="02010600040101010101" pitchFamily="2" charset="-122"/>
                <a:sym typeface="华文细黑" panose="02010600040101010101" pitchFamily="2" charset="-122"/>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成果</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n. result, achievement</a:t>
              </a:r>
              <a:endParaRPr sz="2400">
                <a:sym typeface="+mn-ea"/>
              </a:endParaRPr>
            </a:p>
          </p:txBody>
        </p:sp>
      </p:grpSp>
      <p:grpSp>
        <p:nvGrpSpPr>
          <p:cNvPr id="41" name="组合 40" hidden="1"/>
          <p:cNvGrpSpPr/>
          <p:nvPr/>
        </p:nvGrpSpPr>
        <p:grpSpPr>
          <a:xfrm>
            <a:off x="1337945" y="722630"/>
            <a:ext cx="4716780" cy="5816600"/>
            <a:chOff x="2107" y="1159"/>
            <a:chExt cx="7428" cy="9160"/>
          </a:xfrm>
        </p:grpSpPr>
        <p:sp>
          <p:nvSpPr>
            <p:cNvPr id="42" name="圆角矩形 41"/>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43" name="图片 42" descr="1"/>
            <p:cNvPicPr>
              <a:picLocks noChangeAspect="1"/>
            </p:cNvPicPr>
            <p:nvPr/>
          </p:nvPicPr>
          <p:blipFill>
            <a:blip r:embed="rId1"/>
            <a:stretch>
              <a:fillRect/>
            </a:stretch>
          </p:blipFill>
          <p:spPr>
            <a:xfrm>
              <a:off x="3372" y="3070"/>
              <a:ext cx="4898" cy="4898"/>
            </a:xfrm>
            <a:prstGeom prst="rect">
              <a:avLst/>
            </a:prstGeom>
          </p:spPr>
        </p:pic>
      </p:grpSp>
      <p:grpSp>
        <p:nvGrpSpPr>
          <p:cNvPr id="29" name="游戏-有问题不显示" hidden="1"/>
          <p:cNvGrpSpPr/>
          <p:nvPr/>
        </p:nvGrpSpPr>
        <p:grpSpPr>
          <a:xfrm>
            <a:off x="6114733" y="735965"/>
            <a:ext cx="4739005" cy="5817235"/>
            <a:chOff x="9628" y="1159"/>
            <a:chExt cx="7463"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yóu xì</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游</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戏</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game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 name="催"/>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685"/>
              <a:ext cx="7429" cy="3973"/>
            </a:xfrm>
            <a:prstGeom prst="rect">
              <a:avLst/>
            </a:prstGeom>
            <a:grpFill/>
            <a:ln>
              <a:solidFill>
                <a:srgbClr val="E2AEAB"/>
              </a:solidFill>
            </a:ln>
          </p:spPr>
          <p:txBody>
            <a:bodyPr wrap="square" rtlCol="0">
              <a:spAutoFit/>
            </a:bodyPr>
            <a:lstStyle/>
            <a:p>
              <a:pPr algn="ct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zhìyuànzhě</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志愿者</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n. volunteer</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3" name="递"/>
          <p:cNvGrpSpPr/>
          <p:nvPr/>
        </p:nvGrpSpPr>
        <p:grpSpPr>
          <a:xfrm>
            <a:off x="1338263" y="735965"/>
            <a:ext cx="4717415" cy="5817235"/>
            <a:chOff x="2106" y="1159"/>
            <a:chExt cx="7429"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6" y="3587"/>
              <a:ext cx="7429" cy="4263"/>
            </a:xfrm>
            <a:prstGeom prst="rect">
              <a:avLst/>
            </a:prstGeom>
            <a:noFill/>
          </p:spPr>
          <p:txBody>
            <a:bodyPr wrap="square" rtlCol="0">
              <a:spAutoFit/>
            </a:bodyPr>
            <a:lstStyle/>
            <a:p>
              <a:pPr algn="ctr"/>
              <a:r>
                <a:rPr lang="en-US" altLang="zh-CN"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fēnxī</a:t>
              </a: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分析</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v. to analyze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 name="伸"/>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4263"/>
            </a:xfrm>
            <a:prstGeom prst="rect">
              <a:avLst/>
            </a:prstGeom>
            <a:grpFill/>
            <a:ln>
              <a:solidFill>
                <a:srgbClr val="558ED5"/>
              </a:solidFill>
            </a:ln>
          </p:spPr>
          <p:txBody>
            <a:bodyPr wrap="square" rtlCol="0">
              <a:spAutoFit/>
            </a:bodyPr>
            <a:lstStyle/>
            <a:p>
              <a:pPr algn="ctr"/>
              <a:r>
                <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gēnzōng</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跟踪</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v. to follow</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1" name="喊"/>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118"/>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qīngxī</a:t>
              </a:r>
              <a:endParaRPr sz="6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清晰</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adj. clear, distinct</a:t>
              </a:r>
              <a:endParaRPr sz="2400">
                <a:sym typeface="+mn-ea"/>
              </a:endParaRPr>
            </a:p>
          </p:txBody>
        </p:sp>
      </p:grpSp>
      <p:grpSp>
        <p:nvGrpSpPr>
          <p:cNvPr id="37" name="靠"/>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155"/>
              <a:ext cx="7429" cy="5184"/>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5400">
                  <a:latin typeface="华文细黑" panose="02010600040101010101" pitchFamily="2" charset="-122"/>
                  <a:ea typeface="华文细黑" panose="02010600040101010101" pitchFamily="2" charset="-122"/>
                  <a:sym typeface="华文细黑" panose="02010600040101010101" pitchFamily="2" charset="-122"/>
                </a:rPr>
                <a:t>dádào</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达到</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v. to reach, to attain</a:t>
              </a:r>
              <a:endParaRPr sz="2400">
                <a:sym typeface="Times New Roman" panose="02020603050405020304" pitchFamily="18" charset="0"/>
              </a:endParaRPr>
            </a:p>
            <a:p>
              <a:pPr algn="ctr"/>
              <a:endParaRPr sz="2400">
                <a:sym typeface="+mn-ea"/>
              </a:endParaRPr>
            </a:p>
          </p:txBody>
        </p:sp>
      </p:grpSp>
      <p:grpSp>
        <p:nvGrpSpPr>
          <p:cNvPr id="61" name="带" hidden="1"/>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sym typeface="+mn-ea"/>
                </a:rPr>
                <a:t>cāi</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猜</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to guess</a:t>
              </a:r>
              <a:endParaRPr sz="2400">
                <a:sym typeface="+mn-ea"/>
              </a:endParaRPr>
            </a:p>
          </p:txBody>
        </p:sp>
      </p:grpSp>
      <p:grpSp>
        <p:nvGrpSpPr>
          <p:cNvPr id="67" name="面包" hidden="1"/>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a:sym typeface="+mn-ea"/>
                </a:rPr>
                <a:t>zhǐhǎo</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只好</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mn-ea"/>
                </a:rPr>
                <a:t>adv. cannot but, to be forced to</a:t>
              </a:r>
              <a:endParaRPr sz="2400">
                <a:sym typeface="+mn-ea"/>
              </a:endParaRPr>
            </a:p>
          </p:txBody>
        </p:sp>
      </p:grpSp>
      <p:grpSp>
        <p:nvGrpSpPr>
          <p:cNvPr id="27" name="北方" hidden="1"/>
          <p:cNvGrpSpPr/>
          <p:nvPr/>
        </p:nvGrpSpPr>
        <p:grpSpPr>
          <a:xfrm>
            <a:off x="1337628" y="711061"/>
            <a:ext cx="4717415" cy="5817235"/>
            <a:chOff x="2106" y="1159"/>
            <a:chExt cx="7429" cy="9161"/>
          </a:xfrm>
          <a:solidFill>
            <a:srgbClr val="C00000"/>
          </a:solidFill>
        </p:grpSpPr>
        <p:sp>
          <p:nvSpPr>
            <p:cNvPr id="28" name="圆角矩形 2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文本框 39"/>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dirty="0" err="1">
                  <a:latin typeface="GB Pinyinok-D" panose="02010601030101010101" pitchFamily="2" charset="-122"/>
                  <a:ea typeface="GB Pinyinok-D" panose="02010601030101010101" pitchFamily="2" charset="-122"/>
                  <a:sym typeface="+mn-ea"/>
                </a:rPr>
                <a:t>láidejí</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来得及</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there’s still time (to do sth.)</a:t>
              </a:r>
              <a:endParaRPr sz="2400">
                <a:sym typeface="+mn-ea"/>
              </a:endParaRP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1"/>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ntr" presetSubtype="2" fill="hold" nodeType="afterEffect">
                                  <p:stCondLst>
                                    <p:cond delay="0"/>
                                  </p:stCondLst>
                                  <p:childTnLst>
                                    <p:set>
                                      <p:cBhvr additive="base">
                                        <p:cTn id="109" dur="500"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ppt_x+#ppt_w/2"/>
                                          </p:val>
                                        </p:tav>
                                        <p:tav tm="100000">
                                          <p:val>
                                            <p:strVal val="#ppt_x"/>
                                          </p:val>
                                        </p:tav>
                                      </p:tavLst>
                                    </p:anim>
                                    <p:anim calcmode="lin" valueType="num">
                                      <p:cBhvr additive="base">
                                        <p:cTn id="111" dur="500" fill="hold"/>
                                        <p:tgtEl>
                                          <p:spTgt spid="27"/>
                                        </p:tgtEl>
                                        <p:attrNameLst>
                                          <p:attrName>ppt_y</p:attrName>
                                        </p:attrNameLst>
                                      </p:cBhvr>
                                      <p:tavLst>
                                        <p:tav tm="0">
                                          <p:val>
                                            <p:strVal val="#ppt_y"/>
                                          </p:val>
                                        </p:tav>
                                        <p:tav tm="100000">
                                          <p:val>
                                            <p:strVal val="#ppt_y"/>
                                          </p:val>
                                        </p:tav>
                                      </p:tavLst>
                                    </p:anim>
                                    <p:anim calcmode="lin" valueType="num">
                                      <p:cBhvr additive="base">
                                        <p:cTn id="112" dur="500" fill="hold"/>
                                        <p:tgtEl>
                                          <p:spTgt spid="27"/>
                                        </p:tgtEl>
                                        <p:attrNameLst>
                                          <p:attrName>ppt_w</p:attrName>
                                        </p:attrNameLst>
                                      </p:cBhvr>
                                      <p:tavLst>
                                        <p:tav tm="0">
                                          <p:val>
                                            <p:fltVal val="0"/>
                                          </p:val>
                                        </p:tav>
                                        <p:tav tm="100000">
                                          <p:val>
                                            <p:strVal val="#ppt_w"/>
                                          </p:val>
                                        </p:tav>
                                      </p:tavLst>
                                    </p:anim>
                                    <p:anim calcmode="lin" valueType="num">
                                      <p:cBhvr additive="base">
                                        <p:cTn id="113" dur="500" fill="hold"/>
                                        <p:tgtEl>
                                          <p:spTgt spid="2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8"/>
                                            </p:cond>
                                          </p:stCondLst>
                                          <p:endCondLst>
                                            <p:cond evt="onStopAudio" delay="0">
                                              <p:tgtEl>
                                                <p:sldTgt/>
                                              </p:tgtEl>
                                            </p:cond>
                                          </p:endCondLst>
                                        </p:cTn>
                                        <p:tgtEl>
                                          <p:sndTgt r:embed="rId2" name="翻书声.wav"/>
                                        </p:tgtEl>
                                      </p:cMediaNode>
                                    </p:audio>
                                  </p:subTnLst>
                                </p:cTn>
                              </p:par>
                            </p:childTnLst>
                          </p:cTn>
                        </p:par>
                      </p:childTnLst>
                    </p:cTn>
                  </p:par>
                  <p:par>
                    <p:cTn id="114" fill="hold">
                      <p:stCondLst>
                        <p:cond delay="indefinite"/>
                      </p:stCondLst>
                      <p:childTnLst>
                        <p:par>
                          <p:cTn id="115" fill="hold">
                            <p:stCondLst>
                              <p:cond delay="0"/>
                            </p:stCondLst>
                            <p:childTnLst>
                              <p:par>
                                <p:cTn id="116" presetID="17" presetClass="exit" presetSubtype="8" fill="hold" nodeType="clickEffect">
                                  <p:stCondLst>
                                    <p:cond delay="0"/>
                                  </p:stCondLst>
                                  <p:childTnLst>
                                    <p:anim calcmode="lin" valueType="num">
                                      <p:cBhvr additive="base">
                                        <p:cTn id="117" dur="500"/>
                                        <p:tgtEl>
                                          <p:spTgt spid="22"/>
                                        </p:tgtEl>
                                        <p:attrNameLst>
                                          <p:attrName>ppt_x</p:attrName>
                                        </p:attrNameLst>
                                      </p:cBhvr>
                                      <p:tavLst>
                                        <p:tav tm="0">
                                          <p:val>
                                            <p:strVal val="ppt_x"/>
                                          </p:val>
                                        </p:tav>
                                        <p:tav tm="100000">
                                          <p:val>
                                            <p:strVal val="ppt_x-ppt_w/2"/>
                                          </p:val>
                                        </p:tav>
                                      </p:tavLst>
                                    </p:anim>
                                    <p:anim calcmode="lin" valueType="num">
                                      <p:cBhvr additive="base">
                                        <p:cTn id="118" dur="500"/>
                                        <p:tgtEl>
                                          <p:spTgt spid="22"/>
                                        </p:tgtEl>
                                        <p:attrNameLst>
                                          <p:attrName>ppt_y</p:attrName>
                                        </p:attrNameLst>
                                      </p:cBhvr>
                                      <p:tavLst>
                                        <p:tav tm="0">
                                          <p:val>
                                            <p:strVal val="ppt_y"/>
                                          </p:val>
                                        </p:tav>
                                        <p:tav tm="100000">
                                          <p:val>
                                            <p:strVal val="ppt_y"/>
                                          </p:val>
                                        </p:tav>
                                      </p:tavLst>
                                    </p:anim>
                                    <p:anim calcmode="lin" valueType="num">
                                      <p:cBhvr additive="base">
                                        <p:cTn id="119" dur="500"/>
                                        <p:tgtEl>
                                          <p:spTgt spid="22"/>
                                        </p:tgtEl>
                                        <p:attrNameLst>
                                          <p:attrName>ppt_w</p:attrName>
                                        </p:attrNameLst>
                                      </p:cBhvr>
                                      <p:tavLst>
                                        <p:tav tm="0">
                                          <p:val>
                                            <p:strVal val="ppt_w"/>
                                          </p:val>
                                        </p:tav>
                                        <p:tav tm="100000">
                                          <p:val>
                                            <p:fltVal val="0"/>
                                          </p:val>
                                        </p:tav>
                                      </p:tavLst>
                                    </p:anim>
                                    <p:anim calcmode="lin" valueType="num">
                                      <p:cBhvr additive="base">
                                        <p:cTn id="120" dur="500"/>
                                        <p:tgtEl>
                                          <p:spTgt spid="22"/>
                                        </p:tgtEl>
                                        <p:attrNameLst>
                                          <p:attrName>ppt_h</p:attrName>
                                        </p:attrNameLst>
                                      </p:cBhvr>
                                      <p:tavLst>
                                        <p:tav tm="0">
                                          <p:val>
                                            <p:strVal val="ppt_h"/>
                                          </p:val>
                                        </p:tav>
                                        <p:tav tm="100000">
                                          <p:val>
                                            <p:strVal val="ppt_h"/>
                                          </p:val>
                                        </p:tav>
                                      </p:tavLst>
                                    </p:anim>
                                    <p:set>
                                      <p:cBhvr additive="base">
                                        <p:cTn id="121" dur="1" fill="hold">
                                          <p:stCondLst>
                                            <p:cond delay="499"/>
                                          </p:stCondLst>
                                        </p:cTn>
                                        <p:tgtEl>
                                          <p:spTgt spid="22"/>
                                        </p:tgtEl>
                                        <p:attrNameLst>
                                          <p:attrName>style.visibility</p:attrName>
                                        </p:attrNameLst>
                                      </p:cBhvr>
                                      <p:to>
                                        <p:strVal val="hidden"/>
                                      </p:to>
                                    </p:set>
                                  </p:childTnLst>
                                </p:cTn>
                              </p:par>
                            </p:childTnLst>
                          </p:cTn>
                        </p:par>
                        <p:par>
                          <p:cTn id="122" fill="hold">
                            <p:stCondLst>
                              <p:cond delay="500"/>
                            </p:stCondLst>
                            <p:childTnLst>
                              <p:par>
                                <p:cTn id="123" presetID="17" presetClass="entr" presetSubtype="2" fill="hold" nodeType="afterEffect">
                                  <p:stCondLst>
                                    <p:cond delay="0"/>
                                  </p:stCondLst>
                                  <p:childTnLst>
                                    <p:set>
                                      <p:cBhvr additive="base">
                                        <p:cTn id="124" dur="500" fill="hold">
                                          <p:stCondLst>
                                            <p:cond delay="0"/>
                                          </p:stCondLst>
                                        </p:cTn>
                                        <p:tgtEl>
                                          <p:spTgt spid="76"/>
                                        </p:tgtEl>
                                        <p:attrNameLst>
                                          <p:attrName>style.visibility</p:attrName>
                                        </p:attrNameLst>
                                      </p:cBhvr>
                                      <p:to>
                                        <p:strVal val="visible"/>
                                      </p:to>
                                    </p:set>
                                    <p:anim calcmode="lin" valueType="num">
                                      <p:cBhvr additive="base">
                                        <p:cTn id="125" dur="500" fill="hold"/>
                                        <p:tgtEl>
                                          <p:spTgt spid="76"/>
                                        </p:tgtEl>
                                        <p:attrNameLst>
                                          <p:attrName>ppt_x</p:attrName>
                                        </p:attrNameLst>
                                      </p:cBhvr>
                                      <p:tavLst>
                                        <p:tav tm="0">
                                          <p:val>
                                            <p:strVal val="#ppt_x+#ppt_w/2"/>
                                          </p:val>
                                        </p:tav>
                                        <p:tav tm="100000">
                                          <p:val>
                                            <p:strVal val="#ppt_x"/>
                                          </p:val>
                                        </p:tav>
                                      </p:tavLst>
                                    </p:anim>
                                    <p:anim calcmode="lin" valueType="num">
                                      <p:cBhvr additive="base">
                                        <p:cTn id="126" dur="500" fill="hold"/>
                                        <p:tgtEl>
                                          <p:spTgt spid="76"/>
                                        </p:tgtEl>
                                        <p:attrNameLst>
                                          <p:attrName>ppt_y</p:attrName>
                                        </p:attrNameLst>
                                      </p:cBhvr>
                                      <p:tavLst>
                                        <p:tav tm="0">
                                          <p:val>
                                            <p:strVal val="#ppt_y"/>
                                          </p:val>
                                        </p:tav>
                                        <p:tav tm="100000">
                                          <p:val>
                                            <p:strVal val="#ppt_y"/>
                                          </p:val>
                                        </p:tav>
                                      </p:tavLst>
                                    </p:anim>
                                    <p:anim calcmode="lin" valueType="num">
                                      <p:cBhvr additive="base">
                                        <p:cTn id="127" dur="500" fill="hold"/>
                                        <p:tgtEl>
                                          <p:spTgt spid="76"/>
                                        </p:tgtEl>
                                        <p:attrNameLst>
                                          <p:attrName>ppt_w</p:attrName>
                                        </p:attrNameLst>
                                      </p:cBhvr>
                                      <p:tavLst>
                                        <p:tav tm="0">
                                          <p:val>
                                            <p:fltVal val="0"/>
                                          </p:val>
                                        </p:tav>
                                        <p:tav tm="100000">
                                          <p:val>
                                            <p:strVal val="#ppt_w"/>
                                          </p:val>
                                        </p:tav>
                                      </p:tavLst>
                                    </p:anim>
                                    <p:anim calcmode="lin" valueType="num">
                                      <p:cBhvr additive="base">
                                        <p:cTn id="128" dur="500" fill="hold"/>
                                        <p:tgtEl>
                                          <p:spTgt spid="76"/>
                                        </p:tgtEl>
                                        <p:attrNameLst>
                                          <p:attrName>ppt_h</p:attrName>
                                        </p:attrNameLst>
                                      </p:cBhvr>
                                      <p:tavLst>
                                        <p:tav tm="0">
                                          <p:val>
                                            <p:strVal val="#ppt_h"/>
                                          </p:val>
                                        </p:tav>
                                        <p:tav tm="100000">
                                          <p:val>
                                            <p:strVal val="#ppt_h"/>
                                          </p:val>
                                        </p:tav>
                                      </p:tavLst>
                                    </p:anim>
                                  </p:childTnLst>
                                </p:cTn>
                              </p:par>
                            </p:childTnLst>
                          </p:cTn>
                        </p:par>
                        <p:par>
                          <p:cTn id="129" fill="hold">
                            <p:stCondLst>
                              <p:cond delay="1000"/>
                            </p:stCondLst>
                            <p:childTnLst>
                              <p:par>
                                <p:cTn id="130" presetID="17" presetClass="exit" presetSubtype="8" fill="hold" nodeType="afterEffect">
                                  <p:stCondLst>
                                    <p:cond delay="0"/>
                                  </p:stCondLst>
                                  <p:childTnLst>
                                    <p:anim calcmode="lin" valueType="num">
                                      <p:cBhvr additive="base">
                                        <p:cTn id="131" dur="500"/>
                                        <p:tgtEl>
                                          <p:spTgt spid="15"/>
                                        </p:tgtEl>
                                        <p:attrNameLst>
                                          <p:attrName>ppt_x</p:attrName>
                                        </p:attrNameLst>
                                      </p:cBhvr>
                                      <p:tavLst>
                                        <p:tav tm="0">
                                          <p:val>
                                            <p:strVal val="ppt_x"/>
                                          </p:val>
                                        </p:tav>
                                        <p:tav tm="100000">
                                          <p:val>
                                            <p:strVal val="ppt_x-ppt_w/2"/>
                                          </p:val>
                                        </p:tav>
                                      </p:tavLst>
                                    </p:anim>
                                    <p:anim calcmode="lin" valueType="num">
                                      <p:cBhvr additive="base">
                                        <p:cTn id="132" dur="500"/>
                                        <p:tgtEl>
                                          <p:spTgt spid="15"/>
                                        </p:tgtEl>
                                        <p:attrNameLst>
                                          <p:attrName>ppt_y</p:attrName>
                                        </p:attrNameLst>
                                      </p:cBhvr>
                                      <p:tavLst>
                                        <p:tav tm="0">
                                          <p:val>
                                            <p:strVal val="ppt_y"/>
                                          </p:val>
                                        </p:tav>
                                        <p:tav tm="100000">
                                          <p:val>
                                            <p:strVal val="ppt_y"/>
                                          </p:val>
                                        </p:tav>
                                      </p:tavLst>
                                    </p:anim>
                                    <p:anim calcmode="lin" valueType="num">
                                      <p:cBhvr additive="base">
                                        <p:cTn id="133" dur="500"/>
                                        <p:tgtEl>
                                          <p:spTgt spid="15"/>
                                        </p:tgtEl>
                                        <p:attrNameLst>
                                          <p:attrName>ppt_w</p:attrName>
                                        </p:attrNameLst>
                                      </p:cBhvr>
                                      <p:tavLst>
                                        <p:tav tm="0">
                                          <p:val>
                                            <p:strVal val="ppt_w"/>
                                          </p:val>
                                        </p:tav>
                                        <p:tav tm="100000">
                                          <p:val>
                                            <p:fltVal val="0"/>
                                          </p:val>
                                        </p:tav>
                                      </p:tavLst>
                                    </p:anim>
                                    <p:anim calcmode="lin" valueType="num">
                                      <p:cBhvr additive="base">
                                        <p:cTn id="134" dur="500"/>
                                        <p:tgtEl>
                                          <p:spTgt spid="15"/>
                                        </p:tgtEl>
                                        <p:attrNameLst>
                                          <p:attrName>ppt_h</p:attrName>
                                        </p:attrNameLst>
                                      </p:cBhvr>
                                      <p:tavLst>
                                        <p:tav tm="0">
                                          <p:val>
                                            <p:strVal val="ppt_h"/>
                                          </p:val>
                                        </p:tav>
                                        <p:tav tm="100000">
                                          <p:val>
                                            <p:strVal val="ppt_h"/>
                                          </p:val>
                                        </p:tav>
                                      </p:tavLst>
                                    </p:anim>
                                    <p:set>
                                      <p:cBhvr additive="base">
                                        <p:cTn id="135" dur="1" fill="hold">
                                          <p:stCondLst>
                                            <p:cond delay="499"/>
                                          </p:stCondLst>
                                        </p:cTn>
                                        <p:tgtEl>
                                          <p:spTgt spid="15"/>
                                        </p:tgtEl>
                                        <p:attrNameLst>
                                          <p:attrName>style.visibility</p:attrName>
                                        </p:attrNameLst>
                                      </p:cBhvr>
                                      <p:to>
                                        <p:strVal val="hidden"/>
                                      </p:to>
                                    </p:set>
                                  </p:childTnLst>
                                </p:cTn>
                              </p:par>
                            </p:childTnLst>
                          </p:cTn>
                        </p:par>
                        <p:par>
                          <p:cTn id="136" fill="hold">
                            <p:stCondLst>
                              <p:cond delay="1500"/>
                            </p:stCondLst>
                            <p:childTnLst>
                              <p:par>
                                <p:cTn id="137" presetID="17" presetClass="entr" presetSubtype="2" fill="hold" nodeType="afterEffect">
                                  <p:stCondLst>
                                    <p:cond delay="0"/>
                                  </p:stCondLst>
                                  <p:childTnLst>
                                    <p:set>
                                      <p:cBhvr additive="base">
                                        <p:cTn id="138" dur="500" fill="hold">
                                          <p:stCondLst>
                                            <p:cond delay="0"/>
                                          </p:stCondLst>
                                        </p:cTn>
                                        <p:tgtEl>
                                          <p:spTgt spid="41"/>
                                        </p:tgtEl>
                                        <p:attrNameLst>
                                          <p:attrName>style.visibility</p:attrName>
                                        </p:attrNameLst>
                                      </p:cBhvr>
                                      <p:to>
                                        <p:strVal val="visible"/>
                                      </p:to>
                                    </p:set>
                                    <p:anim calcmode="lin" valueType="num">
                                      <p:cBhvr additive="base">
                                        <p:cTn id="139" dur="500" fill="hold"/>
                                        <p:tgtEl>
                                          <p:spTgt spid="41"/>
                                        </p:tgtEl>
                                        <p:attrNameLst>
                                          <p:attrName>ppt_x</p:attrName>
                                        </p:attrNameLst>
                                      </p:cBhvr>
                                      <p:tavLst>
                                        <p:tav tm="0">
                                          <p:val>
                                            <p:strVal val="#ppt_x+#ppt_w/2"/>
                                          </p:val>
                                        </p:tav>
                                        <p:tav tm="100000">
                                          <p:val>
                                            <p:strVal val="#ppt_x"/>
                                          </p:val>
                                        </p:tav>
                                      </p:tavLst>
                                    </p:anim>
                                    <p:anim calcmode="lin" valueType="num">
                                      <p:cBhvr additive="base">
                                        <p:cTn id="140" dur="500" fill="hold"/>
                                        <p:tgtEl>
                                          <p:spTgt spid="41"/>
                                        </p:tgtEl>
                                        <p:attrNameLst>
                                          <p:attrName>ppt_y</p:attrName>
                                        </p:attrNameLst>
                                      </p:cBhvr>
                                      <p:tavLst>
                                        <p:tav tm="0">
                                          <p:val>
                                            <p:strVal val="#ppt_y"/>
                                          </p:val>
                                        </p:tav>
                                        <p:tav tm="100000">
                                          <p:val>
                                            <p:strVal val="#ppt_y"/>
                                          </p:val>
                                        </p:tav>
                                      </p:tavLst>
                                    </p:anim>
                                    <p:anim calcmode="lin" valueType="num">
                                      <p:cBhvr additive="base">
                                        <p:cTn id="141" dur="500" fill="hold"/>
                                        <p:tgtEl>
                                          <p:spTgt spid="41"/>
                                        </p:tgtEl>
                                        <p:attrNameLst>
                                          <p:attrName>ppt_w</p:attrName>
                                        </p:attrNameLst>
                                      </p:cBhvr>
                                      <p:tavLst>
                                        <p:tav tm="0">
                                          <p:val>
                                            <p:fltVal val="0"/>
                                          </p:val>
                                        </p:tav>
                                        <p:tav tm="100000">
                                          <p:val>
                                            <p:strVal val="#ppt_w"/>
                                          </p:val>
                                        </p:tav>
                                      </p:tavLst>
                                    </p:anim>
                                    <p:anim calcmode="lin" valueType="num">
                                      <p:cBhvr additive="base">
                                        <p:cTn id="142" dur="5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分析</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analyze</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fēnxī</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跟踪</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follow</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62" name="文本框 7"/>
          <p:cNvSpPr txBox="1"/>
          <p:nvPr/>
        </p:nvSpPr>
        <p:spPr>
          <a:xfrm>
            <a:off x="8336280" y="932180"/>
            <a:ext cx="238569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gēnzōng</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179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4800" b="1" noProof="0" dirty="0">
                  <a:ln>
                    <a:noFill/>
                  </a:ln>
                  <a:effectLst/>
                  <a:uLnTx/>
                  <a:uFillTx/>
                  <a:latin typeface="华文细黑" panose="02010600040101010101" pitchFamily="2" charset="-122"/>
                  <a:ea typeface="华文细黑" panose="02010600040101010101" pitchFamily="2" charset="-122"/>
                  <a:sym typeface="+mn-ea"/>
                </a:rPr>
                <a:t>志愿者</a:t>
              </a:r>
              <a:endParaRPr lang="zh-CN" sz="48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n. volunteer</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13" name="文本框 7"/>
          <p:cNvSpPr txBox="1"/>
          <p:nvPr/>
        </p:nvSpPr>
        <p:spPr>
          <a:xfrm>
            <a:off x="5038725" y="863600"/>
            <a:ext cx="2195195" cy="521970"/>
          </a:xfrm>
          <a:prstGeom prst="rect">
            <a:avLst/>
          </a:prstGeom>
          <a:noFill/>
        </p:spPr>
        <p:txBody>
          <a:bodyPr wrap="square">
            <a:spAutoFit/>
          </a:bodyPr>
          <a:lstStyle/>
          <a:p>
            <a:pPr algn="ctr" eaLnBrk="1"/>
            <a:r>
              <a:rPr lang="zh-CN" altLang="zh-CN" sz="28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zhìyuànzhě</a:t>
            </a:r>
            <a:endParaRPr lang="zh-CN" altLang="zh-CN" sz="28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成果</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n. result, achievement</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7" name="文本框 7"/>
          <p:cNvSpPr txBox="1"/>
          <p:nvPr/>
        </p:nvSpPr>
        <p:spPr>
          <a:xfrm>
            <a:off x="34925" y="4429125"/>
            <a:ext cx="2754630" cy="583565"/>
          </a:xfrm>
          <a:prstGeom prst="rect">
            <a:avLst/>
          </a:prstGeom>
          <a:noFill/>
        </p:spPr>
        <p:txBody>
          <a:bodyPr wrap="square">
            <a:spAutoFit/>
          </a:bodyPr>
          <a:lstStyle/>
          <a:p>
            <a:pPr algn="ctr" eaLnBrk="1"/>
            <a:r>
              <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chéngguǒ</a:t>
            </a:r>
            <a:endParaRPr lang="zh-CN" altLang="zh-CN" sz="32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14" name="组合 13"/>
          <p:cNvGrpSpPr/>
          <p:nvPr/>
        </p:nvGrpSpPr>
        <p:grpSpPr>
          <a:xfrm>
            <a:off x="3558540" y="3628390"/>
            <a:ext cx="2229485" cy="3194050"/>
            <a:chOff x="4673" y="1909"/>
            <a:chExt cx="3511"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673" y="3495"/>
              <a:ext cx="3511"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a:p>
              <a:pPr marL="0" marR="0" lvl="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Times New Roman" panose="02020603050405020304" pitchFamily="18" charset="0"/>
                </a:rPr>
                <a:t>清晰</a:t>
              </a:r>
              <a:endParaRPr lang="zh-CN" altLang="en-US" sz="5400" b="1" noProof="0" dirty="0">
                <a:ln>
                  <a:noFill/>
                </a:ln>
                <a:effectLst/>
                <a:uLnTx/>
                <a:uFillTx/>
                <a:latin typeface="华文细黑" panose="02010600040101010101" pitchFamily="2" charset="-122"/>
                <a:ea typeface="华文细黑" panose="02010600040101010101" pitchFamily="2" charset="-122"/>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adj. clear, distinct</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21" name="文本框 7"/>
          <p:cNvSpPr txBox="1"/>
          <p:nvPr/>
        </p:nvSpPr>
        <p:spPr>
          <a:xfrm>
            <a:off x="3586480" y="4364355"/>
            <a:ext cx="222948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qīngxī</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升</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rise, to go up</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shēng</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31" name="组合 30"/>
          <p:cNvGrpSpPr/>
          <p:nvPr/>
        </p:nvGrpSpPr>
        <p:grpSpPr>
          <a:xfrm>
            <a:off x="9841230" y="3646170"/>
            <a:ext cx="2229485" cy="3194050"/>
            <a:chOff x="4717" y="1909"/>
            <a:chExt cx="3511"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达到</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reach, to attain</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8" name="文本框 7"/>
          <p:cNvSpPr txBox="1"/>
          <p:nvPr/>
        </p:nvSpPr>
        <p:spPr>
          <a:xfrm>
            <a:off x="9841230" y="4382135"/>
            <a:ext cx="222948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dádào</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END"/>
          <p:cNvGrpSpPr/>
          <p:nvPr/>
        </p:nvGrpSpPr>
        <p:grpSpPr>
          <a:xfrm>
            <a:off x="6093143" y="770255"/>
            <a:ext cx="4739005" cy="5817235"/>
            <a:chOff x="9628" y="1159"/>
            <a:chExt cx="7463" cy="9161"/>
          </a:xfrm>
          <a:solidFill>
            <a:srgbClr val="E2AEAB"/>
          </a:solidFill>
        </p:grpSpPr>
        <p:sp>
          <p:nvSpPr>
            <p:cNvPr id="25" name="圆角矩形 24"/>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9628" y="4441"/>
              <a:ext cx="7429" cy="2470"/>
            </a:xfrm>
            <a:prstGeom prst="rect">
              <a:avLst/>
            </a:prstGeom>
            <a:grpFill/>
            <a:ln>
              <a:solidFill>
                <a:srgbClr val="E2AEAB"/>
              </a:solidFill>
            </a:ln>
          </p:spPr>
          <p:txBody>
            <a:bodyPr wrap="square" rtlCol="0">
              <a:spAutoFit/>
            </a:bodyPr>
            <a:p>
              <a:pPr algn="ctr"/>
              <a:r>
                <a:rPr lang="en-US" sz="9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END</a:t>
              </a:r>
              <a:endParaRPr lang="en-US" sz="96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70" name="南方" hidden="1"/>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文本框 71"/>
            <p:cNvSpPr txBox="1"/>
            <p:nvPr/>
          </p:nvSpPr>
          <p:spPr>
            <a:xfrm>
              <a:off x="9628" y="3387"/>
              <a:ext cx="7429" cy="4603"/>
            </a:xfrm>
            <a:prstGeom prst="rect">
              <a:avLst/>
            </a:prstGeom>
            <a:grpFill/>
            <a:ln>
              <a:solidFill>
                <a:srgbClr val="E2AEAB"/>
              </a:solidFill>
            </a:ln>
          </p:spPr>
          <p:txBody>
            <a:bodyPr wrap="square" rtlCol="0">
              <a:spAutoFit/>
            </a:bodyPr>
            <a:p>
              <a:pPr algn="ctr">
                <a:buClrTx/>
                <a:buSzTx/>
                <a:buFontTx/>
              </a:pP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nán fānɡ</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南</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方</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south, southern part</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4" name="复习" hidden="1"/>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nvSpPr>
          <p:spPr>
            <a:xfrm>
              <a:off x="9628" y="3587"/>
              <a:ext cx="7429" cy="4118"/>
            </a:xfrm>
            <a:prstGeom prst="rect">
              <a:avLst/>
            </a:prstGeom>
            <a:grpFill/>
            <a:ln>
              <a:solidFill>
                <a:schemeClr val="accent1"/>
              </a:solidFill>
            </a:ln>
          </p:spPr>
          <p:txBody>
            <a:bodyPr wrap="square" rtlCol="0">
              <a:spAutoFit/>
            </a:bodyPr>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fù xí</a:t>
              </a: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复</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习</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a:t>
              </a: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to review</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58" name="否则" hidden="1"/>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文本框 59"/>
            <p:cNvSpPr txBox="1"/>
            <p:nvPr/>
          </p:nvSpPr>
          <p:spPr>
            <a:xfrm>
              <a:off x="9628" y="3587"/>
              <a:ext cx="7429" cy="4118"/>
            </a:xfrm>
            <a:prstGeom prst="rect">
              <a:avLst/>
            </a:prstGeom>
            <a:grpFill/>
            <a:ln>
              <a:solidFill>
                <a:schemeClr val="accent3"/>
              </a:solidFill>
            </a:ln>
          </p:spPr>
          <p:txBody>
            <a:bodyPr wrap="square" rtlCol="0">
              <a:spAutoFit/>
            </a:bodyPr>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fǒuzé </a:t>
              </a:r>
              <a:r>
                <a:rPr sz="6000" dirty="0">
                  <a:latin typeface="Arial" panose="020B0604020202020204"/>
                  <a:ea typeface="Arial" panose="020B0604020202020204"/>
                  <a:cs typeface="Arial" panose="020B0604020202020204"/>
                  <a:sym typeface="Arial" panose="020B0604020202020204"/>
                </a:rPr>
                <a:t> </a:t>
              </a:r>
              <a:endParaRPr sz="6000" dirty="0">
                <a:latin typeface="Arial" panose="020B0604020202020204"/>
                <a:ea typeface="Arial" panose="020B0604020202020204"/>
                <a:cs typeface="Arial" panose="020B0604020202020204"/>
                <a:sym typeface="Arial" panose="020B0604020202020204"/>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否则</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conj. or, otherwise</a:t>
              </a:r>
              <a:endPar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34" name="吵"/>
          <p:cNvGrpSpPr/>
          <p:nvPr/>
        </p:nvGrpSpPr>
        <p:grpSpPr>
          <a:xfrm>
            <a:off x="6114733" y="735965"/>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695"/>
              <a:ext cx="7429" cy="3973"/>
            </a:xfrm>
            <a:prstGeom prst="rect">
              <a:avLst/>
            </a:prstGeom>
            <a:grpFill/>
            <a:ln>
              <a:solidFill>
                <a:schemeClr val="accent5"/>
              </a:solidFill>
            </a:ln>
          </p:spPr>
          <p:txBody>
            <a:bodyPr wrap="square" rtlCol="0">
              <a:spAutoFit/>
            </a:bodyPr>
            <a:lstStyle/>
            <a:p>
              <a:pPr algn="ct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qūshì</a:t>
              </a:r>
              <a:r>
                <a:rPr sz="5400" dirty="0">
                  <a:latin typeface="Arial" panose="020B0604020202020204"/>
                  <a:ea typeface="Arial" panose="020B0604020202020204"/>
                  <a:cs typeface="Arial" panose="020B0604020202020204"/>
                  <a:sym typeface="Arial" panose="020B0604020202020204"/>
                </a:rPr>
                <a:t> </a:t>
              </a:r>
              <a:endParaRPr lang="en-US" sz="5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趋势</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n. trend</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16" name="叮"/>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3973"/>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bǔcháng</a:t>
              </a:r>
              <a:endParaRPr lang="en-US" altLang="zh-CN" sz="5400" dirty="0" err="1">
                <a:latin typeface="华文细黑" panose="02010600040101010101" pitchFamily="2" charset="-122"/>
                <a:ea typeface="华文细黑" panose="02010600040101010101" pitchFamily="2" charset="-122"/>
                <a:sym typeface="华文细黑" panose="02010600040101010101" pitchFamily="2" charset="-122"/>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补偿</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v. to compensate</a:t>
              </a:r>
              <a:endParaRPr sz="2400">
                <a:sym typeface="+mn-ea"/>
              </a:endParaRPr>
            </a:p>
          </p:txBody>
        </p:sp>
      </p:grpSp>
      <p:grpSp>
        <p:nvGrpSpPr>
          <p:cNvPr id="29" name="游戏-有问题不显示"/>
          <p:cNvGrpSpPr/>
          <p:nvPr/>
        </p:nvGrpSpPr>
        <p:grpSpPr>
          <a:xfrm>
            <a:off x="6114733" y="735965"/>
            <a:ext cx="4739005" cy="5817235"/>
            <a:chOff x="9628" y="1159"/>
            <a:chExt cx="7463"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yóu xì</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游</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戏</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game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 name="催"/>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685"/>
              <a:ext cx="7429" cy="3973"/>
            </a:xfrm>
            <a:prstGeom prst="rect">
              <a:avLst/>
            </a:prstGeom>
            <a:grpFill/>
            <a:ln>
              <a:solidFill>
                <a:srgbClr val="E2AEAB"/>
              </a:solidFill>
            </a:ln>
          </p:spPr>
          <p:txBody>
            <a:bodyPr wrap="square" rtlCol="0">
              <a:spAutoFit/>
            </a:bodyPr>
            <a:lstStyle/>
            <a:p>
              <a:pPr algn="ct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cúnzài</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存在</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rPr>
                <a:t>v. to exist</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3" name="递"/>
          <p:cNvGrpSpPr/>
          <p:nvPr/>
        </p:nvGrpSpPr>
        <p:grpSpPr>
          <a:xfrm>
            <a:off x="1338263" y="735965"/>
            <a:ext cx="4717415" cy="5817235"/>
            <a:chOff x="2106" y="1159"/>
            <a:chExt cx="7429"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6" y="3587"/>
              <a:ext cx="7429" cy="4263"/>
            </a:xfrm>
            <a:prstGeom prst="rect">
              <a:avLst/>
            </a:prstGeom>
            <a:noFill/>
          </p:spPr>
          <p:txBody>
            <a:bodyPr wrap="square" rtlCol="0">
              <a:spAutoFit/>
            </a:bodyPr>
            <a:lstStyle/>
            <a:p>
              <a:pPr algn="ctr"/>
              <a:r>
                <a:rPr lang="en-US" altLang="zh-CN"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yìwài</a:t>
              </a: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意外</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adj./n. unexpected</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 name="伸"/>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4263"/>
            </a:xfrm>
            <a:prstGeom prst="rect">
              <a:avLst/>
            </a:prstGeom>
            <a:grpFill/>
            <a:ln>
              <a:solidFill>
                <a:srgbClr val="558ED5"/>
              </a:solidFill>
            </a:ln>
          </p:spPr>
          <p:txBody>
            <a:bodyPr wrap="square" rtlCol="0">
              <a:spAutoFit/>
            </a:bodyPr>
            <a:lstStyle/>
            <a:p>
              <a:pPr algn="ctr"/>
              <a:r>
                <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míngxiǎn</a:t>
              </a:r>
              <a:endPar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明显</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v. tadj. obvious</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1" name="喊"/>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118"/>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lìjí</a:t>
              </a:r>
              <a:endParaRPr sz="6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立即</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adv. immediately</a:t>
              </a:r>
              <a:endParaRPr sz="2400">
                <a:sym typeface="+mn-ea"/>
              </a:endParaRPr>
            </a:p>
          </p:txBody>
        </p:sp>
      </p:grpSp>
      <p:grpSp>
        <p:nvGrpSpPr>
          <p:cNvPr id="37" name="靠"/>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155"/>
              <a:ext cx="7429" cy="4603"/>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5400">
                  <a:latin typeface="华文细黑" panose="02010600040101010101" pitchFamily="2" charset="-122"/>
                  <a:ea typeface="华文细黑" panose="02010600040101010101" pitchFamily="2" charset="-122"/>
                  <a:sym typeface="华文细黑" panose="02010600040101010101" pitchFamily="2" charset="-122"/>
                </a:rPr>
                <a:t>chāyì</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差异</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 n. difference</a:t>
              </a:r>
              <a:endParaRPr sz="2400">
                <a:sym typeface="+mn-ea"/>
              </a:endParaRPr>
            </a:p>
          </p:txBody>
        </p:sp>
      </p:grpSp>
      <p:grpSp>
        <p:nvGrpSpPr>
          <p:cNvPr id="61" name="带" hidden="1"/>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p>
              <a:pPr algn="ctr"/>
              <a:r>
                <a:rPr sz="6000">
                  <a:sym typeface="+mn-ea"/>
                </a:rPr>
                <a:t>cāi</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猜</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to guess</a:t>
              </a:r>
              <a:endParaRPr sz="2400">
                <a:sym typeface="+mn-ea"/>
              </a:endParaRPr>
            </a:p>
          </p:txBody>
        </p:sp>
      </p:grpSp>
      <p:grpSp>
        <p:nvGrpSpPr>
          <p:cNvPr id="67" name="面包" hidden="1"/>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p>
              <a:pPr algn="ctr"/>
              <a:r>
                <a:rPr sz="6600">
                  <a:sym typeface="+mn-ea"/>
                </a:rPr>
                <a:t>zhǐhǎo</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只好</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mn-ea"/>
                </a:rPr>
                <a:t>adv. cannot but, to be forced to</a:t>
              </a:r>
              <a:endParaRPr sz="2400">
                <a:sym typeface="+mn-ea"/>
              </a:endParaRPr>
            </a:p>
          </p:txBody>
        </p:sp>
      </p:grpSp>
      <p:grpSp>
        <p:nvGrpSpPr>
          <p:cNvPr id="27" name="北方" hidden="1"/>
          <p:cNvGrpSpPr/>
          <p:nvPr/>
        </p:nvGrpSpPr>
        <p:grpSpPr>
          <a:xfrm>
            <a:off x="1337628" y="711061"/>
            <a:ext cx="4717415" cy="5817235"/>
            <a:chOff x="2106" y="1159"/>
            <a:chExt cx="7429" cy="9161"/>
          </a:xfrm>
          <a:solidFill>
            <a:srgbClr val="C00000"/>
          </a:solidFill>
        </p:grpSpPr>
        <p:sp>
          <p:nvSpPr>
            <p:cNvPr id="28" name="圆角矩形 2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0" name="文本框 39"/>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p>
              <a:pPr algn="ctr"/>
              <a:r>
                <a:rPr sz="6600" dirty="0" err="1">
                  <a:latin typeface="GB Pinyinok-D" panose="02010601030101010101" pitchFamily="2" charset="-122"/>
                  <a:ea typeface="GB Pinyinok-D" panose="02010601030101010101" pitchFamily="2" charset="-122"/>
                  <a:sym typeface="+mn-ea"/>
                </a:rPr>
                <a:t>láidejí</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来得及</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there’s still time (to do sth.)</a:t>
              </a:r>
              <a:endParaRPr sz="2400">
                <a:sym typeface="+mn-ea"/>
              </a:endParaRP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19" name="图片 18" descr="1"/>
            <p:cNvPicPr>
              <a:picLocks noChangeAspect="1"/>
            </p:cNvPicPr>
            <p:nvPr/>
          </p:nvPicPr>
          <p:blipFill>
            <a:blip r:embed="rId1"/>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ntr" presetSubtype="2" fill="hold" nodeType="afterEffect">
                                  <p:stCondLst>
                                    <p:cond delay="0"/>
                                  </p:stCondLst>
                                  <p:childTnLst>
                                    <p:set>
                                      <p:cBhvr additive="base">
                                        <p:cTn id="109" dur="500"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ppt_x+#ppt_w/2"/>
                                          </p:val>
                                        </p:tav>
                                        <p:tav tm="100000">
                                          <p:val>
                                            <p:strVal val="#ppt_x"/>
                                          </p:val>
                                        </p:tav>
                                      </p:tavLst>
                                    </p:anim>
                                    <p:anim calcmode="lin" valueType="num">
                                      <p:cBhvr additive="base">
                                        <p:cTn id="111" dur="500" fill="hold"/>
                                        <p:tgtEl>
                                          <p:spTgt spid="27"/>
                                        </p:tgtEl>
                                        <p:attrNameLst>
                                          <p:attrName>ppt_y</p:attrName>
                                        </p:attrNameLst>
                                      </p:cBhvr>
                                      <p:tavLst>
                                        <p:tav tm="0">
                                          <p:val>
                                            <p:strVal val="#ppt_y"/>
                                          </p:val>
                                        </p:tav>
                                        <p:tav tm="100000">
                                          <p:val>
                                            <p:strVal val="#ppt_y"/>
                                          </p:val>
                                        </p:tav>
                                      </p:tavLst>
                                    </p:anim>
                                    <p:anim calcmode="lin" valueType="num">
                                      <p:cBhvr additive="base">
                                        <p:cTn id="112" dur="500" fill="hold"/>
                                        <p:tgtEl>
                                          <p:spTgt spid="27"/>
                                        </p:tgtEl>
                                        <p:attrNameLst>
                                          <p:attrName>ppt_w</p:attrName>
                                        </p:attrNameLst>
                                      </p:cBhvr>
                                      <p:tavLst>
                                        <p:tav tm="0">
                                          <p:val>
                                            <p:fltVal val="0"/>
                                          </p:val>
                                        </p:tav>
                                        <p:tav tm="100000">
                                          <p:val>
                                            <p:strVal val="#ppt_w"/>
                                          </p:val>
                                        </p:tav>
                                      </p:tavLst>
                                    </p:anim>
                                    <p:anim calcmode="lin" valueType="num">
                                      <p:cBhvr additive="base">
                                        <p:cTn id="113" dur="500" fill="hold"/>
                                        <p:tgtEl>
                                          <p:spTgt spid="2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8"/>
                                            </p:cond>
                                          </p:stCondLst>
                                          <p:endCondLst>
                                            <p:cond evt="onStopAudio" delay="0">
                                              <p:tgtEl>
                                                <p:sldTgt/>
                                              </p:tgtEl>
                                            </p:cond>
                                          </p:endCondLst>
                                        </p:cTn>
                                        <p:tgtEl>
                                          <p:sndTgt r:embed="rId2" name="翻书声.wav"/>
                                        </p:tgtEl>
                                      </p:cMediaNode>
                                    </p:audio>
                                  </p:subTnLst>
                                </p:cTn>
                              </p:par>
                            </p:childTnLst>
                          </p:cTn>
                        </p:par>
                      </p:childTnLst>
                    </p:cTn>
                  </p:par>
                  <p:par>
                    <p:cTn id="114" fill="hold">
                      <p:stCondLst>
                        <p:cond delay="indefinite"/>
                      </p:stCondLst>
                      <p:childTnLst>
                        <p:par>
                          <p:cTn id="115" fill="hold">
                            <p:stCondLst>
                              <p:cond delay="0"/>
                            </p:stCondLst>
                            <p:childTnLst>
                              <p:par>
                                <p:cTn id="116" presetID="17" presetClass="exit" presetSubtype="8" fill="hold" nodeType="clickEffect">
                                  <p:stCondLst>
                                    <p:cond delay="0"/>
                                  </p:stCondLst>
                                  <p:childTnLst>
                                    <p:anim calcmode="lin" valueType="num">
                                      <p:cBhvr additive="base">
                                        <p:cTn id="117" dur="500"/>
                                        <p:tgtEl>
                                          <p:spTgt spid="22"/>
                                        </p:tgtEl>
                                        <p:attrNameLst>
                                          <p:attrName>ppt_x</p:attrName>
                                        </p:attrNameLst>
                                      </p:cBhvr>
                                      <p:tavLst>
                                        <p:tav tm="0">
                                          <p:val>
                                            <p:strVal val="ppt_x"/>
                                          </p:val>
                                        </p:tav>
                                        <p:tav tm="100000">
                                          <p:val>
                                            <p:strVal val="ppt_x-ppt_w/2"/>
                                          </p:val>
                                        </p:tav>
                                      </p:tavLst>
                                    </p:anim>
                                    <p:anim calcmode="lin" valueType="num">
                                      <p:cBhvr additive="base">
                                        <p:cTn id="118" dur="500"/>
                                        <p:tgtEl>
                                          <p:spTgt spid="22"/>
                                        </p:tgtEl>
                                        <p:attrNameLst>
                                          <p:attrName>ppt_y</p:attrName>
                                        </p:attrNameLst>
                                      </p:cBhvr>
                                      <p:tavLst>
                                        <p:tav tm="0">
                                          <p:val>
                                            <p:strVal val="ppt_y"/>
                                          </p:val>
                                        </p:tav>
                                        <p:tav tm="100000">
                                          <p:val>
                                            <p:strVal val="ppt_y"/>
                                          </p:val>
                                        </p:tav>
                                      </p:tavLst>
                                    </p:anim>
                                    <p:anim calcmode="lin" valueType="num">
                                      <p:cBhvr additive="base">
                                        <p:cTn id="119" dur="500"/>
                                        <p:tgtEl>
                                          <p:spTgt spid="22"/>
                                        </p:tgtEl>
                                        <p:attrNameLst>
                                          <p:attrName>ppt_w</p:attrName>
                                        </p:attrNameLst>
                                      </p:cBhvr>
                                      <p:tavLst>
                                        <p:tav tm="0">
                                          <p:val>
                                            <p:strVal val="ppt_w"/>
                                          </p:val>
                                        </p:tav>
                                        <p:tav tm="100000">
                                          <p:val>
                                            <p:fltVal val="0"/>
                                          </p:val>
                                        </p:tav>
                                      </p:tavLst>
                                    </p:anim>
                                    <p:anim calcmode="lin" valueType="num">
                                      <p:cBhvr additive="base">
                                        <p:cTn id="120" dur="500"/>
                                        <p:tgtEl>
                                          <p:spTgt spid="22"/>
                                        </p:tgtEl>
                                        <p:attrNameLst>
                                          <p:attrName>ppt_h</p:attrName>
                                        </p:attrNameLst>
                                      </p:cBhvr>
                                      <p:tavLst>
                                        <p:tav tm="0">
                                          <p:val>
                                            <p:strVal val="ppt_h"/>
                                          </p:val>
                                        </p:tav>
                                        <p:tav tm="100000">
                                          <p:val>
                                            <p:strVal val="ppt_h"/>
                                          </p:val>
                                        </p:tav>
                                      </p:tavLst>
                                    </p:anim>
                                    <p:set>
                                      <p:cBhvr additive="base">
                                        <p:cTn id="121" dur="1" fill="hold">
                                          <p:stCondLst>
                                            <p:cond delay="499"/>
                                          </p:stCondLst>
                                        </p:cTn>
                                        <p:tgtEl>
                                          <p:spTgt spid="22"/>
                                        </p:tgtEl>
                                        <p:attrNameLst>
                                          <p:attrName>style.visibility</p:attrName>
                                        </p:attrNameLst>
                                      </p:cBhvr>
                                      <p:to>
                                        <p:strVal val="hidden"/>
                                      </p:to>
                                    </p:set>
                                  </p:childTnLst>
                                </p:cTn>
                              </p:par>
                            </p:childTnLst>
                          </p:cTn>
                        </p:par>
                        <p:par>
                          <p:cTn id="122" fill="hold">
                            <p:stCondLst>
                              <p:cond delay="500"/>
                            </p:stCondLst>
                            <p:childTnLst>
                              <p:par>
                                <p:cTn id="123" presetID="17" presetClass="entr" presetSubtype="2" fill="hold" nodeType="afterEffect">
                                  <p:stCondLst>
                                    <p:cond delay="0"/>
                                  </p:stCondLst>
                                  <p:childTnLst>
                                    <p:set>
                                      <p:cBhvr additive="base">
                                        <p:cTn id="124" dur="500" fill="hold">
                                          <p:stCondLst>
                                            <p:cond delay="0"/>
                                          </p:stCondLst>
                                        </p:cTn>
                                        <p:tgtEl>
                                          <p:spTgt spid="76"/>
                                        </p:tgtEl>
                                        <p:attrNameLst>
                                          <p:attrName>style.visibility</p:attrName>
                                        </p:attrNameLst>
                                      </p:cBhvr>
                                      <p:to>
                                        <p:strVal val="visible"/>
                                      </p:to>
                                    </p:set>
                                    <p:anim calcmode="lin" valueType="num">
                                      <p:cBhvr additive="base">
                                        <p:cTn id="125" dur="500" fill="hold"/>
                                        <p:tgtEl>
                                          <p:spTgt spid="76"/>
                                        </p:tgtEl>
                                        <p:attrNameLst>
                                          <p:attrName>ppt_x</p:attrName>
                                        </p:attrNameLst>
                                      </p:cBhvr>
                                      <p:tavLst>
                                        <p:tav tm="0">
                                          <p:val>
                                            <p:strVal val="#ppt_x+#ppt_w/2"/>
                                          </p:val>
                                        </p:tav>
                                        <p:tav tm="100000">
                                          <p:val>
                                            <p:strVal val="#ppt_x"/>
                                          </p:val>
                                        </p:tav>
                                      </p:tavLst>
                                    </p:anim>
                                    <p:anim calcmode="lin" valueType="num">
                                      <p:cBhvr additive="base">
                                        <p:cTn id="126" dur="500" fill="hold"/>
                                        <p:tgtEl>
                                          <p:spTgt spid="76"/>
                                        </p:tgtEl>
                                        <p:attrNameLst>
                                          <p:attrName>ppt_y</p:attrName>
                                        </p:attrNameLst>
                                      </p:cBhvr>
                                      <p:tavLst>
                                        <p:tav tm="0">
                                          <p:val>
                                            <p:strVal val="#ppt_y"/>
                                          </p:val>
                                        </p:tav>
                                        <p:tav tm="100000">
                                          <p:val>
                                            <p:strVal val="#ppt_y"/>
                                          </p:val>
                                        </p:tav>
                                      </p:tavLst>
                                    </p:anim>
                                    <p:anim calcmode="lin" valueType="num">
                                      <p:cBhvr additive="base">
                                        <p:cTn id="127" dur="500" fill="hold"/>
                                        <p:tgtEl>
                                          <p:spTgt spid="76"/>
                                        </p:tgtEl>
                                        <p:attrNameLst>
                                          <p:attrName>ppt_w</p:attrName>
                                        </p:attrNameLst>
                                      </p:cBhvr>
                                      <p:tavLst>
                                        <p:tav tm="0">
                                          <p:val>
                                            <p:fltVal val="0"/>
                                          </p:val>
                                        </p:tav>
                                        <p:tav tm="100000">
                                          <p:val>
                                            <p:strVal val="#ppt_w"/>
                                          </p:val>
                                        </p:tav>
                                      </p:tavLst>
                                    </p:anim>
                                    <p:anim calcmode="lin" valueType="num">
                                      <p:cBhvr additive="base">
                                        <p:cTn id="128" dur="500" fill="hold"/>
                                        <p:tgtEl>
                                          <p:spTgt spid="76"/>
                                        </p:tgtEl>
                                        <p:attrNameLst>
                                          <p:attrName>ppt_h</p:attrName>
                                        </p:attrNameLst>
                                      </p:cBhvr>
                                      <p:tavLst>
                                        <p:tav tm="0">
                                          <p:val>
                                            <p:strVal val="#ppt_h"/>
                                          </p:val>
                                        </p:tav>
                                        <p:tav tm="100000">
                                          <p:val>
                                            <p:strVal val="#ppt_h"/>
                                          </p:val>
                                        </p:tav>
                                      </p:tavLst>
                                    </p:anim>
                                  </p:childTnLst>
                                </p:cTn>
                              </p:par>
                            </p:childTnLst>
                          </p:cTn>
                        </p:par>
                        <p:par>
                          <p:cTn id="129" fill="hold">
                            <p:stCondLst>
                              <p:cond delay="1000"/>
                            </p:stCondLst>
                            <p:childTnLst>
                              <p:par>
                                <p:cTn id="130" presetID="17" presetClass="exit" presetSubtype="8" fill="hold" nodeType="afterEffect">
                                  <p:stCondLst>
                                    <p:cond delay="0"/>
                                  </p:stCondLst>
                                  <p:childTnLst>
                                    <p:anim calcmode="lin" valueType="num">
                                      <p:cBhvr additive="base">
                                        <p:cTn id="131" dur="500"/>
                                        <p:tgtEl>
                                          <p:spTgt spid="15"/>
                                        </p:tgtEl>
                                        <p:attrNameLst>
                                          <p:attrName>ppt_x</p:attrName>
                                        </p:attrNameLst>
                                      </p:cBhvr>
                                      <p:tavLst>
                                        <p:tav tm="0">
                                          <p:val>
                                            <p:strVal val="ppt_x"/>
                                          </p:val>
                                        </p:tav>
                                        <p:tav tm="100000">
                                          <p:val>
                                            <p:strVal val="ppt_x-ppt_w/2"/>
                                          </p:val>
                                        </p:tav>
                                      </p:tavLst>
                                    </p:anim>
                                    <p:anim calcmode="lin" valueType="num">
                                      <p:cBhvr additive="base">
                                        <p:cTn id="132" dur="500"/>
                                        <p:tgtEl>
                                          <p:spTgt spid="15"/>
                                        </p:tgtEl>
                                        <p:attrNameLst>
                                          <p:attrName>ppt_y</p:attrName>
                                        </p:attrNameLst>
                                      </p:cBhvr>
                                      <p:tavLst>
                                        <p:tav tm="0">
                                          <p:val>
                                            <p:strVal val="ppt_y"/>
                                          </p:val>
                                        </p:tav>
                                        <p:tav tm="100000">
                                          <p:val>
                                            <p:strVal val="ppt_y"/>
                                          </p:val>
                                        </p:tav>
                                      </p:tavLst>
                                    </p:anim>
                                    <p:anim calcmode="lin" valueType="num">
                                      <p:cBhvr additive="base">
                                        <p:cTn id="133" dur="500"/>
                                        <p:tgtEl>
                                          <p:spTgt spid="15"/>
                                        </p:tgtEl>
                                        <p:attrNameLst>
                                          <p:attrName>ppt_w</p:attrName>
                                        </p:attrNameLst>
                                      </p:cBhvr>
                                      <p:tavLst>
                                        <p:tav tm="0">
                                          <p:val>
                                            <p:strVal val="ppt_w"/>
                                          </p:val>
                                        </p:tav>
                                        <p:tav tm="100000">
                                          <p:val>
                                            <p:fltVal val="0"/>
                                          </p:val>
                                        </p:tav>
                                      </p:tavLst>
                                    </p:anim>
                                    <p:anim calcmode="lin" valueType="num">
                                      <p:cBhvr additive="base">
                                        <p:cTn id="134" dur="500"/>
                                        <p:tgtEl>
                                          <p:spTgt spid="15"/>
                                        </p:tgtEl>
                                        <p:attrNameLst>
                                          <p:attrName>ppt_h</p:attrName>
                                        </p:attrNameLst>
                                      </p:cBhvr>
                                      <p:tavLst>
                                        <p:tav tm="0">
                                          <p:val>
                                            <p:strVal val="ppt_h"/>
                                          </p:val>
                                        </p:tav>
                                        <p:tav tm="100000">
                                          <p:val>
                                            <p:strVal val="ppt_h"/>
                                          </p:val>
                                        </p:tav>
                                      </p:tavLst>
                                    </p:anim>
                                    <p:set>
                                      <p:cBhvr additive="base">
                                        <p:cTn id="13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7544336" y="0"/>
            <a:ext cx="4647030" cy="6858000"/>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rPr>
              <a:t> </a:t>
            </a:r>
            <a:endParaRPr kumimoji="0" lang="en-US" altLang="zh-CN"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11" name="矩形 10"/>
          <p:cNvSpPr/>
          <p:nvPr/>
        </p:nvSpPr>
        <p:spPr>
          <a:xfrm>
            <a:off x="2905207" y="1"/>
            <a:ext cx="4647030" cy="6858024"/>
          </a:xfrm>
          <a:prstGeom prst="rect">
            <a:avLst/>
          </a:prstGeom>
          <a:gradFill>
            <a:gsLst>
              <a:gs pos="0">
                <a:schemeClr val="tx1">
                  <a:lumMod val="65000"/>
                  <a:lumOff val="35000"/>
                </a:schemeClr>
              </a:gs>
              <a:gs pos="42100">
                <a:schemeClr val="tx1">
                  <a:lumMod val="75000"/>
                  <a:lumOff val="25000"/>
                </a:schemeClr>
              </a:gs>
              <a:gs pos="100000">
                <a:schemeClr val="tx1">
                  <a:lumMod val="85000"/>
                  <a:lumOff val="15000"/>
                </a:schemeClr>
              </a:gs>
            </a:gsLst>
            <a:lin ang="135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 name="文本框 7"/>
          <p:cNvSpPr txBox="1"/>
          <p:nvPr/>
        </p:nvSpPr>
        <p:spPr>
          <a:xfrm>
            <a:off x="238243" y="605882"/>
            <a:ext cx="267652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教学内容和目标</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cxnSp>
        <p:nvCxnSpPr>
          <p:cNvPr id="104" name="直接连接符 103"/>
          <p:cNvCxnSpPr/>
          <p:nvPr/>
        </p:nvCxnSpPr>
        <p:spPr>
          <a:xfrm>
            <a:off x="870585" y="3515995"/>
            <a:ext cx="6681470"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967740" y="5349875"/>
            <a:ext cx="6681470"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800949" y="6582160"/>
            <a:ext cx="107867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3469391" y="1480994"/>
            <a:ext cx="81183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46125" y="2094230"/>
            <a:ext cx="125539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语言点</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19" name="文本框 18"/>
          <p:cNvSpPr txBox="1"/>
          <p:nvPr/>
        </p:nvSpPr>
        <p:spPr>
          <a:xfrm>
            <a:off x="746125" y="3508375"/>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词汇</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33" name="文本框 32"/>
          <p:cNvSpPr txBox="1"/>
          <p:nvPr/>
        </p:nvSpPr>
        <p:spPr>
          <a:xfrm>
            <a:off x="3167380" y="2978785"/>
            <a:ext cx="39547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）辨析</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临时</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和</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暂时</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的异同</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59" name="文本框 58"/>
          <p:cNvSpPr txBox="1"/>
          <p:nvPr/>
        </p:nvSpPr>
        <p:spPr>
          <a:xfrm>
            <a:off x="3167380" y="2080895"/>
            <a:ext cx="39547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即、个别、非</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的意义和用法</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0" name="文本框 59"/>
          <p:cNvSpPr txBox="1"/>
          <p:nvPr/>
        </p:nvSpPr>
        <p:spPr>
          <a:xfrm>
            <a:off x="3175635" y="2529840"/>
            <a:ext cx="78409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en-US" alt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达到、分析、意外、可靠、趋势、现象、表明、参与</a:t>
            </a:r>
            <a:r>
              <a:rPr lang="en-US" alt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lang="zh-CN" alt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等词语的搭配</a:t>
            </a:r>
            <a:endParaRPr lang="zh-CN" alt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61" name="文本框 60"/>
          <p:cNvSpPr txBox="1"/>
          <p:nvPr/>
        </p:nvSpPr>
        <p:spPr>
          <a:xfrm>
            <a:off x="3167380" y="3594735"/>
            <a:ext cx="89839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“报道、营养、总共、相对、成果、升、存在、明显、立即、差异、临时、苗条”</a:t>
            </a:r>
            <a:endPar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2" name="文本框 61"/>
          <p:cNvSpPr txBox="1"/>
          <p:nvPr/>
        </p:nvSpPr>
        <p:spPr>
          <a:xfrm>
            <a:off x="3167201" y="4402781"/>
            <a:ext cx="38404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）理解本课</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9</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个非大纲词语的意义</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3" name="文本框 22"/>
          <p:cNvSpPr txBox="1"/>
          <p:nvPr/>
        </p:nvSpPr>
        <p:spPr>
          <a:xfrm>
            <a:off x="746125" y="5349875"/>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篇章</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63" name="文本框 62"/>
          <p:cNvSpPr txBox="1"/>
          <p:nvPr/>
        </p:nvSpPr>
        <p:spPr>
          <a:xfrm>
            <a:off x="3159125" y="5441950"/>
            <a:ext cx="8755380" cy="64516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）本文介绍了关于人体体重变化的一项研究。要求学生阅读、理解课文，掌握文章</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大意，并能运用所学词语、语言点叙述体重变化的三种情况和研究结论。</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4" name="文本框 63"/>
          <p:cNvSpPr txBox="1"/>
          <p:nvPr/>
        </p:nvSpPr>
        <p:spPr>
          <a:xfrm>
            <a:off x="3158946" y="6087762"/>
            <a:ext cx="57835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）讨论节食是否是减肥的好办法，并完成命题写作。</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73" name="文本框 72"/>
          <p:cNvSpPr txBox="1"/>
          <p:nvPr/>
        </p:nvSpPr>
        <p:spPr>
          <a:xfrm>
            <a:off x="3395611" y="855648"/>
            <a:ext cx="33832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rPr>
              <a:t>学生能够了解并掌握</a:t>
            </a:r>
            <a:endPar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endParaRPr>
          </a:p>
        </p:txBody>
      </p:sp>
      <p:cxnSp>
        <p:nvCxnSpPr>
          <p:cNvPr id="85" name="直接连接符 84"/>
          <p:cNvCxnSpPr/>
          <p:nvPr/>
        </p:nvCxnSpPr>
        <p:spPr>
          <a:xfrm>
            <a:off x="7495540" y="3508375"/>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597140" y="5349875"/>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2" name="图片 11" descr="C:\Users\Administrator\Desktop\我1.png我1"/>
          <p:cNvPicPr>
            <a:picLocks noChangeAspect="1"/>
          </p:cNvPicPr>
          <p:nvPr/>
        </p:nvPicPr>
        <p:blipFill>
          <a:blip r:embed="rId1"/>
          <a:srcRect/>
          <a:stretch>
            <a:fillRect/>
          </a:stretch>
        </p:blipFill>
        <p:spPr>
          <a:xfrm>
            <a:off x="10719753" y="0"/>
            <a:ext cx="1459230" cy="1459230"/>
          </a:xfrm>
          <a:prstGeom prst="rect">
            <a:avLst/>
          </a:prstGeom>
        </p:spPr>
      </p:pic>
      <p:sp>
        <p:nvSpPr>
          <p:cNvPr id="7" name="文本框 6"/>
          <p:cNvSpPr txBox="1"/>
          <p:nvPr/>
        </p:nvSpPr>
        <p:spPr>
          <a:xfrm>
            <a:off x="3167380" y="4003675"/>
            <a:ext cx="9012555"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等本课其他重点五级大纲词语的意义和用法。</a:t>
            </a:r>
            <a:endParaRPr lang="zh-CN" alt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9" name="文本框 8"/>
          <p:cNvSpPr txBox="1"/>
          <p:nvPr/>
        </p:nvSpPr>
        <p:spPr>
          <a:xfrm>
            <a:off x="3158946" y="4804101"/>
            <a:ext cx="66979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）了解并掌握</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扩展</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板块</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10</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个</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医务</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类词语的意义和用法</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cxnSp>
        <p:nvCxnSpPr>
          <p:cNvPr id="2" name="直接连接符 1"/>
          <p:cNvCxnSpPr/>
          <p:nvPr/>
        </p:nvCxnSpPr>
        <p:spPr>
          <a:xfrm>
            <a:off x="915670" y="2053590"/>
            <a:ext cx="6681470"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543800" y="2051685"/>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3262630" y="1597025"/>
            <a:ext cx="6069330" cy="368300"/>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主题：节食</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意外</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adj./n. unexpected</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yìwài</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明显</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adj. obvious</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62" name="文本框 7"/>
          <p:cNvSpPr txBox="1"/>
          <p:nvPr/>
        </p:nvSpPr>
        <p:spPr>
          <a:xfrm>
            <a:off x="8336280" y="932180"/>
            <a:ext cx="238569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míngxiǎn</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存在</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exist</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13" name="文本框 7"/>
          <p:cNvSpPr txBox="1"/>
          <p:nvPr/>
        </p:nvSpPr>
        <p:spPr>
          <a:xfrm>
            <a:off x="5038725" y="863600"/>
            <a:ext cx="219519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cúnzài</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补偿</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v. to compensate</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bǔcháng</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14" name="组合 13"/>
          <p:cNvGrpSpPr/>
          <p:nvPr/>
        </p:nvGrpSpPr>
        <p:grpSpPr>
          <a:xfrm>
            <a:off x="3558540" y="3628390"/>
            <a:ext cx="2229485" cy="3375660"/>
            <a:chOff x="4673" y="1909"/>
            <a:chExt cx="3511" cy="5316"/>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673" y="3495"/>
              <a:ext cx="3511" cy="37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a:p>
              <a:pPr marL="0" marR="0" lvl="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Times New Roman" panose="02020603050405020304" pitchFamily="18" charset="0"/>
                </a:rPr>
                <a:t>立即</a:t>
              </a:r>
              <a:endParaRPr lang="zh-CN" altLang="en-US" sz="5400" b="1" noProof="0" dirty="0">
                <a:ln>
                  <a:noFill/>
                </a:ln>
                <a:effectLst/>
                <a:uLnTx/>
                <a:uFillTx/>
                <a:latin typeface="华文细黑" panose="02010600040101010101" pitchFamily="2" charset="-122"/>
                <a:ea typeface="华文细黑" panose="02010600040101010101" pitchFamily="2" charset="-122"/>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adv. immediately</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21" name="文本框 7"/>
          <p:cNvSpPr txBox="1"/>
          <p:nvPr/>
        </p:nvSpPr>
        <p:spPr>
          <a:xfrm>
            <a:off x="3586480" y="4364355"/>
            <a:ext cx="222948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lìjí</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趋势</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n. trend</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qūshì</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31" name="组合 30"/>
          <p:cNvGrpSpPr/>
          <p:nvPr/>
        </p:nvGrpSpPr>
        <p:grpSpPr>
          <a:xfrm>
            <a:off x="9841230" y="3646170"/>
            <a:ext cx="2229485" cy="3473450"/>
            <a:chOff x="4717" y="1909"/>
            <a:chExt cx="3511" cy="547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32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差异</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Times New Roman" panose="02020603050405020304" pitchFamily="18" charset="0"/>
                </a:rPr>
                <a:t>n. difference</a:t>
              </a: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8" name="文本框 7"/>
          <p:cNvSpPr txBox="1"/>
          <p:nvPr/>
        </p:nvSpPr>
        <p:spPr>
          <a:xfrm>
            <a:off x="9841230" y="4382135"/>
            <a:ext cx="222948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chāyì</a:t>
            </a:r>
            <a:endParaRPr lang="zh-CN"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clrChange>
              <a:clrFrom>
                <a:srgbClr val="FAFAFA">
                  <a:alpha val="100000"/>
                </a:srgbClr>
              </a:clrFrom>
              <a:clrTo>
                <a:srgbClr val="FAFAFA">
                  <a:alpha val="100000"/>
                  <a:alpha val="0"/>
                </a:srgbClr>
              </a:clrTo>
            </a:clrChange>
          </a:blip>
          <a:stretch>
            <a:fillRect/>
          </a:stretch>
        </p:blipFill>
        <p:spPr>
          <a:xfrm>
            <a:off x="6287770" y="5058410"/>
            <a:ext cx="1809750" cy="1691005"/>
          </a:xfrm>
          <a:prstGeom prst="rect">
            <a:avLst/>
          </a:prstGeom>
        </p:spPr>
      </p:pic>
      <p:pic>
        <p:nvPicPr>
          <p:cNvPr id="2" name="图片 1"/>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3893185" y="902970"/>
            <a:ext cx="1936115" cy="1486535"/>
          </a:xfrm>
          <a:prstGeom prst="rect">
            <a:avLst/>
          </a:prstGeom>
        </p:spPr>
      </p:pic>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3"/>
          <a:srcRect/>
          <a:stretch>
            <a:fillRect/>
          </a:stretch>
        </p:blipFill>
        <p:spPr>
          <a:xfrm>
            <a:off x="9776248" y="-717762"/>
            <a:ext cx="1801707" cy="2511213"/>
          </a:xfrm>
          <a:prstGeom prst="rect">
            <a:avLst/>
          </a:prstGeom>
        </p:spPr>
      </p:pic>
      <p:grpSp>
        <p:nvGrpSpPr>
          <p:cNvPr id="31" name="组合 30"/>
          <p:cNvGrpSpPr/>
          <p:nvPr/>
        </p:nvGrpSpPr>
        <p:grpSpPr>
          <a:xfrm>
            <a:off x="9354947" y="3166447"/>
            <a:ext cx="2837180" cy="2359738"/>
            <a:chOff x="7919" y="3114"/>
            <a:chExt cx="5660" cy="2625"/>
          </a:xfrm>
        </p:grpSpPr>
        <p:sp>
          <p:nvSpPr>
            <p:cNvPr id="33" name="圆角矩形 32"/>
            <p:cNvSpPr/>
            <p:nvPr/>
          </p:nvSpPr>
          <p:spPr>
            <a:xfrm>
              <a:off x="8776" y="3114"/>
              <a:ext cx="3577" cy="25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919" y="3173"/>
              <a:ext cx="5660" cy="2566"/>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非</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前缀</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用在名词性成分前，</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表示</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不属于这一范围。</a:t>
              </a:r>
              <a:endParaRPr lang="zh-CN" altLang="zh-CN" sz="2000" dirty="0">
                <a:solidFill>
                  <a:schemeClr val="bg1">
                    <a:lumMod val="65000"/>
                  </a:schemeClr>
                </a:solidFill>
                <a:latin typeface="华文细黑" panose="02010600040101010101" pitchFamily="2" charset="-122"/>
                <a:ea typeface="华文细黑" panose="02010600040101010101" pitchFamily="2" charset="-122"/>
                <a:sym typeface="华文细黑" panose="02010600040101010101" pitchFamily="2" charset="-122"/>
              </a:endParaRPr>
            </a:p>
            <a:p>
              <a:pPr algn="ctr" fontAlgn="ct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8930" y="2253615"/>
            <a:ext cx="8538845" cy="828675"/>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3446" cy="822"/>
            </a:xfrm>
            <a:prstGeom prst="rect">
              <a:avLst/>
            </a:prstGeom>
            <a:noFill/>
          </p:spPr>
          <p:txBody>
            <a:bodyPr wrap="square">
              <a:spAutoFit/>
            </a:bodyPr>
            <a:lstStyle/>
            <a:p>
              <a:pPr algn="ctr"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在</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华文细黑" panose="02010600040101010101" pitchFamily="2" charset="-122"/>
                </a:rPr>
                <a:t>非</a:t>
              </a:r>
              <a:r>
                <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语言的交流中，眼睛起着重要的作用。</a:t>
              </a:r>
              <a:endPar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3895090"/>
            <a:ext cx="8538845" cy="1103611"/>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515"/>
              <a:ext cx="13446" cy="1127"/>
            </a:xfrm>
            <a:prstGeom prst="rect">
              <a:avLst/>
            </a:prstGeom>
            <a:noFill/>
          </p:spPr>
          <p:txBody>
            <a:bodyPr wrap="square">
              <a:spAutoFit/>
            </a:bodyPr>
            <a:lstStyle/>
            <a:p>
              <a:pPr algn="just"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我们公司的技术部门都是专业人员，工资高；</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mn-ea"/>
                </a:rPr>
                <a:t>非</a:t>
              </a:r>
              <a:r>
                <a:rPr lang="zh-CN" altLang="en-US" sz="2800" b="1" noProof="0" dirty="0">
                  <a:ln>
                    <a:noFill/>
                  </a:ln>
                  <a:effectLst/>
                  <a:uLnTx/>
                  <a:uFillTx/>
                  <a:latin typeface="华文楷体" panose="02010600040101010101" charset="-122"/>
                  <a:ea typeface="华文楷体" panose="02010600040101010101" charset="-122"/>
                  <a:sym typeface="+mn-ea"/>
                </a:rPr>
                <a:t>专业人员做服务工作，工资不高。</a:t>
              </a:r>
              <a:endParaRPr lang="zh-CN" altLang="en-US" sz="2800" b="1" noProof="0" dirty="0">
                <a:ln>
                  <a:noFill/>
                </a:ln>
                <a:effectLst/>
                <a:uLnTx/>
                <a:uFillTx/>
                <a:latin typeface="华文楷体" panose="02010600040101010101" charset="-122"/>
                <a:ea typeface="华文楷体" panose="02010600040101010101" charset="-122"/>
                <a:sym typeface="+mn-ea"/>
              </a:endParaRPr>
            </a:p>
          </p:txBody>
        </p:sp>
      </p:gr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clrChange>
              <a:clrFrom>
                <a:srgbClr val="FAFAFA">
                  <a:alpha val="100000"/>
                </a:srgbClr>
              </a:clrFrom>
              <a:clrTo>
                <a:srgbClr val="FAFAFA">
                  <a:alpha val="100000"/>
                  <a:alpha val="0"/>
                </a:srgbClr>
              </a:clrTo>
            </a:clrChange>
          </a:blip>
          <a:stretch>
            <a:fillRect/>
          </a:stretch>
        </p:blipFill>
        <p:spPr>
          <a:xfrm>
            <a:off x="3616325" y="4640580"/>
            <a:ext cx="2581275" cy="2133600"/>
          </a:xfrm>
          <a:prstGeom prst="rect">
            <a:avLst/>
          </a:prstGeom>
        </p:spPr>
      </p:pic>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2"/>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572260"/>
            <a:chOff x="7787" y="3144"/>
            <a:chExt cx="5660" cy="1749"/>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539"/>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非</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2000" dirty="0">
                  <a:solidFill>
                    <a:schemeClr val="bg1">
                      <a:lumMod val="65000"/>
                    </a:schemeClr>
                  </a:solidFill>
                  <a:latin typeface="华文细黑" panose="02010600040101010101" pitchFamily="2" charset="-122"/>
                  <a:ea typeface="华文细黑" panose="02010600040101010101" pitchFamily="2" charset="-122"/>
                  <a:sym typeface="华文细黑" panose="02010600040101010101" pitchFamily="2" charset="-122"/>
                </a:rPr>
                <a:t>“</a:t>
              </a:r>
              <a:r>
                <a:rPr lang="zh-CN" altLang="en-US" sz="2000" dirty="0">
                  <a:solidFill>
                    <a:schemeClr val="bg1">
                      <a:lumMod val="65000"/>
                    </a:schemeClr>
                  </a:solidFill>
                  <a:latin typeface="华文细黑" panose="02010600040101010101" pitchFamily="2" charset="-122"/>
                  <a:ea typeface="华文细黑" panose="02010600040101010101" pitchFamily="2" charset="-122"/>
                  <a:sym typeface="华文细黑" panose="02010600040101010101" pitchFamily="2" charset="-122"/>
                </a:rPr>
                <a:t>不是</a:t>
              </a:r>
              <a:r>
                <a:rPr lang="en-US" altLang="zh-CN" sz="2000" dirty="0">
                  <a:solidFill>
                    <a:schemeClr val="bg1">
                      <a:lumMod val="65000"/>
                    </a:schemeClr>
                  </a:solidFill>
                  <a:latin typeface="华文细黑" panose="02010600040101010101" pitchFamily="2" charset="-122"/>
                  <a:ea typeface="华文细黑" panose="02010600040101010101" pitchFamily="2" charset="-122"/>
                  <a:sym typeface="华文细黑" panose="02010600040101010101" pitchFamily="2" charset="-122"/>
                </a:rPr>
                <a:t>”</a:t>
              </a:r>
              <a:endParaRPr lang="zh-CN" altLang="zh-CN" sz="2000" dirty="0">
                <a:solidFill>
                  <a:schemeClr val="bg1">
                    <a:lumMod val="65000"/>
                  </a:schemeClr>
                </a:solidFill>
                <a:latin typeface="华文细黑" panose="02010600040101010101" pitchFamily="2" charset="-122"/>
                <a:ea typeface="华文细黑" panose="02010600040101010101" pitchFamily="2" charset="-122"/>
                <a:sym typeface="华文细黑" panose="02010600040101010101" pitchFamily="2" charset="-122"/>
              </a:endParaRPr>
            </a:p>
            <a:p>
              <a:pPr algn="ctr" fontAlgn="ct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8930" y="2191385"/>
            <a:ext cx="8538845" cy="953135"/>
            <a:chOff x="518" y="3328"/>
            <a:chExt cx="13447" cy="1501"/>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9" y="3328"/>
              <a:ext cx="13446" cy="1501"/>
            </a:xfrm>
            <a:prstGeom prst="rect">
              <a:avLst/>
            </a:prstGeom>
            <a:noFill/>
          </p:spPr>
          <p:txBody>
            <a:bodyPr wrap="square">
              <a:spAutoFit/>
            </a:bodyPr>
            <a:lstStyle/>
            <a:p>
              <a:pPr algn="just"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……工作日和周末的体重临时变化应该被视为正常现象，而</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华文细黑" panose="02010600040101010101" pitchFamily="2" charset="-122"/>
                </a:rPr>
                <a:t>非</a:t>
              </a:r>
              <a:r>
                <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rPr>
                <a:t>真正的体重增加，……</a:t>
              </a:r>
              <a:endParaRPr lang="zh-CN" altLang="en-US" sz="28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3895090"/>
            <a:ext cx="8538845" cy="661321"/>
            <a:chOff x="518" y="3426"/>
            <a:chExt cx="13447" cy="782"/>
          </a:xfrm>
        </p:grpSpPr>
        <p:sp>
          <p:nvSpPr>
            <p:cNvPr id="81" name="圆角矩形 80"/>
            <p:cNvSpPr/>
            <p:nvPr/>
          </p:nvSpPr>
          <p:spPr>
            <a:xfrm>
              <a:off x="518" y="3426"/>
              <a:ext cx="13447" cy="782"/>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515"/>
              <a:ext cx="13446" cy="617"/>
            </a:xfrm>
            <a:prstGeom prst="rect">
              <a:avLst/>
            </a:prstGeom>
            <a:noFill/>
          </p:spPr>
          <p:txBody>
            <a:bodyPr wrap="square">
              <a:spAutoFit/>
            </a:bodyPr>
            <a:lstStyle/>
            <a:p>
              <a:pPr algn="just"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成功有时候并</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mn-ea"/>
                </a:rPr>
                <a:t>非</a:t>
              </a:r>
              <a:r>
                <a:rPr lang="zh-CN" altLang="en-US" sz="2800" b="1" noProof="0" dirty="0">
                  <a:ln>
                    <a:noFill/>
                  </a:ln>
                  <a:effectLst/>
                  <a:uLnTx/>
                  <a:uFillTx/>
                  <a:latin typeface="华文楷体" panose="02010600040101010101" charset="-122"/>
                  <a:ea typeface="华文楷体" panose="02010600040101010101" charset="-122"/>
                  <a:sym typeface="+mn-ea"/>
                </a:rPr>
                <a:t>想象中那么难。</a:t>
              </a:r>
              <a:endParaRPr lang="zh-CN" altLang="en-US" sz="2800" b="1" noProof="0" dirty="0">
                <a:ln>
                  <a:noFill/>
                </a:ln>
                <a:effectLst/>
                <a:uLnTx/>
                <a:uFillTx/>
                <a:latin typeface="华文楷体" panose="02010600040101010101" charset="-122"/>
                <a:ea typeface="华文楷体" panose="02010600040101010101" charset="-122"/>
                <a:sym typeface="+mn-ea"/>
              </a:endParaRPr>
            </a:p>
          </p:txBody>
        </p:sp>
      </p:grpSp>
      <p:pic>
        <p:nvPicPr>
          <p:cNvPr id="3" name="图片 2"/>
          <p:cNvPicPr>
            <a:picLocks noChangeAspect="1"/>
          </p:cNvPicPr>
          <p:nvPr/>
        </p:nvPicPr>
        <p:blipFill>
          <a:blip r:embed="rId3">
            <a:clrChange>
              <a:clrFrom>
                <a:srgbClr val="FAFAFA">
                  <a:alpha val="100000"/>
                </a:srgbClr>
              </a:clrFrom>
              <a:clrTo>
                <a:srgbClr val="FAFAFA">
                  <a:alpha val="100000"/>
                  <a:alpha val="0"/>
                </a:srgbClr>
              </a:clrTo>
            </a:clrChange>
          </a:blip>
          <a:stretch>
            <a:fillRect/>
          </a:stretch>
        </p:blipFill>
        <p:spPr>
          <a:xfrm>
            <a:off x="3538855" y="236855"/>
            <a:ext cx="2529205" cy="2152650"/>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clrChange>
              <a:clrFrom>
                <a:srgbClr val="FAFAFA">
                  <a:alpha val="100000"/>
                </a:srgbClr>
              </a:clrFrom>
              <a:clrTo>
                <a:srgbClr val="FAFAFA">
                  <a:alpha val="100000"/>
                  <a:alpha val="0"/>
                </a:srgbClr>
              </a:clrTo>
            </a:clrChange>
          </a:blip>
          <a:stretch>
            <a:fillRect/>
          </a:stretch>
        </p:blipFill>
        <p:spPr>
          <a:xfrm>
            <a:off x="8510270" y="1557655"/>
            <a:ext cx="1447800" cy="1881505"/>
          </a:xfrm>
          <a:prstGeom prst="rect">
            <a:avLst/>
          </a:prstGeom>
        </p:spPr>
      </p:pic>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2"/>
          <a:srcRect/>
          <a:stretch>
            <a:fillRect/>
          </a:stretch>
        </p:blipFill>
        <p:spPr>
          <a:xfrm>
            <a:off x="9776248" y="-717762"/>
            <a:ext cx="1801707" cy="2511213"/>
          </a:xfrm>
          <a:prstGeom prst="rect">
            <a:avLst/>
          </a:prstGeom>
        </p:spPr>
      </p:pic>
      <p:grpSp>
        <p:nvGrpSpPr>
          <p:cNvPr id="31" name="组合 30"/>
          <p:cNvGrpSpPr/>
          <p:nvPr/>
        </p:nvGrpSpPr>
        <p:grpSpPr>
          <a:xfrm>
            <a:off x="9243666" y="3193415"/>
            <a:ext cx="2837180" cy="1783513"/>
            <a:chOff x="7697" y="3144"/>
            <a:chExt cx="5660" cy="1984"/>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697" y="3589"/>
              <a:ext cx="5660" cy="1539"/>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非</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endParaRPr lang="zh-CN" altLang="zh-CN" sz="2000" dirty="0">
                <a:solidFill>
                  <a:schemeClr val="bg1">
                    <a:lumMod val="65000"/>
                  </a:schemeClr>
                </a:solidFill>
                <a:latin typeface="华文细黑" panose="02010600040101010101" pitchFamily="2" charset="-122"/>
                <a:ea typeface="华文细黑" panose="02010600040101010101" pitchFamily="2" charset="-122"/>
                <a:sym typeface="华文细黑" panose="02010600040101010101" pitchFamily="2" charset="-122"/>
              </a:endParaRPr>
            </a:p>
            <a:p>
              <a:pPr algn="ctr" fontAlgn="ct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9565" y="2430780"/>
            <a:ext cx="8538845" cy="655955"/>
            <a:chOff x="519" y="3704"/>
            <a:chExt cx="13447" cy="1033"/>
          </a:xfrm>
        </p:grpSpPr>
        <p:sp>
          <p:nvSpPr>
            <p:cNvPr id="62" name="圆角矩形 61"/>
            <p:cNvSpPr/>
            <p:nvPr/>
          </p:nvSpPr>
          <p:spPr>
            <a:xfrm>
              <a:off x="519" y="3704"/>
              <a:ext cx="13447" cy="1027"/>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9" y="3818"/>
              <a:ext cx="13446" cy="919"/>
            </a:xfrm>
            <a:prstGeom prst="rect">
              <a:avLst/>
            </a:prstGeom>
            <a:noFill/>
          </p:spPr>
          <p:txBody>
            <a:bodyPr wrap="square">
              <a:spAutoFit/>
            </a:bodyPr>
            <a:lstStyle/>
            <a:p>
              <a:pPr algn="just" eaLnBrk="1" fontAlgn="base">
                <a:buClrTx/>
                <a:buSzTx/>
                <a:buFontTx/>
              </a:pP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他</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华文细黑" panose="02010600040101010101" pitchFamily="2" charset="-122"/>
                </a:rPr>
                <a:t>非</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要离婚，我们谁也拦不住。</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278130" y="3840480"/>
            <a:ext cx="8538845" cy="661321"/>
            <a:chOff x="518" y="3426"/>
            <a:chExt cx="13447" cy="782"/>
          </a:xfrm>
        </p:grpSpPr>
        <p:sp>
          <p:nvSpPr>
            <p:cNvPr id="81" name="圆角矩形 80"/>
            <p:cNvSpPr/>
            <p:nvPr/>
          </p:nvSpPr>
          <p:spPr>
            <a:xfrm>
              <a:off x="518" y="3426"/>
              <a:ext cx="13447" cy="782"/>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508"/>
              <a:ext cx="13446" cy="690"/>
            </a:xfrm>
            <a:prstGeom prst="rect">
              <a:avLst/>
            </a:prstGeom>
            <a:noFill/>
          </p:spPr>
          <p:txBody>
            <a:bodyPr wrap="square">
              <a:spAutoFit/>
            </a:bodyPr>
            <a:lstStyle/>
            <a:p>
              <a:pPr algn="just" eaLnBrk="1" fontAlgn="base">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成功有时候并</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非</a:t>
              </a:r>
              <a:r>
                <a:rPr lang="zh-CN" altLang="en-US" sz="3200" b="1" noProof="0" dirty="0">
                  <a:ln>
                    <a:noFill/>
                  </a:ln>
                  <a:effectLst/>
                  <a:uLnTx/>
                  <a:uFillTx/>
                  <a:latin typeface="华文楷体" panose="02010600040101010101" charset="-122"/>
                  <a:ea typeface="华文楷体" panose="02010600040101010101" charset="-122"/>
                  <a:sym typeface="+mn-ea"/>
                </a:rPr>
                <a:t>想象中那么难。</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grpSp>
        <p:nvGrpSpPr>
          <p:cNvPr id="3" name="组合 2"/>
          <p:cNvGrpSpPr/>
          <p:nvPr/>
        </p:nvGrpSpPr>
        <p:grpSpPr>
          <a:xfrm>
            <a:off x="278765" y="5214884"/>
            <a:ext cx="8589645" cy="661321"/>
            <a:chOff x="540" y="3587"/>
            <a:chExt cx="13527" cy="782"/>
          </a:xfrm>
        </p:grpSpPr>
        <p:sp>
          <p:nvSpPr>
            <p:cNvPr id="7" name="圆角矩形 6"/>
            <p:cNvSpPr/>
            <p:nvPr/>
          </p:nvSpPr>
          <p:spPr>
            <a:xfrm>
              <a:off x="540" y="3587"/>
              <a:ext cx="13447" cy="782"/>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21" y="3661"/>
              <a:ext cx="13446" cy="690"/>
            </a:xfrm>
            <a:prstGeom prst="rect">
              <a:avLst/>
            </a:prstGeom>
            <a:noFill/>
          </p:spPr>
          <p:txBody>
            <a:bodyPr wrap="square">
              <a:spAutoFit/>
            </a:bodyPr>
            <a:lstStyle/>
            <a:p>
              <a:pPr algn="just" eaLnBrk="1" fontAlgn="base">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补办学生证的事</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非</a:t>
              </a:r>
              <a:r>
                <a:rPr lang="zh-CN" altLang="en-US" sz="3200" b="1" noProof="0" dirty="0">
                  <a:ln>
                    <a:noFill/>
                  </a:ln>
                  <a:effectLst/>
                  <a:uLnTx/>
                  <a:uFillTx/>
                  <a:latin typeface="华文楷体" panose="02010600040101010101" charset="-122"/>
                  <a:ea typeface="华文楷体" panose="02010600040101010101" charset="-122"/>
                  <a:sym typeface="+mn-ea"/>
                </a:rPr>
                <a:t>你本人去不可。</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sp>
        <p:nvSpPr>
          <p:cNvPr id="11" name="文本框 10"/>
          <p:cNvSpPr txBox="1"/>
          <p:nvPr/>
        </p:nvSpPr>
        <p:spPr>
          <a:xfrm>
            <a:off x="371475" y="1819910"/>
            <a:ext cx="8073390" cy="521970"/>
          </a:xfrm>
          <a:prstGeom prst="rect">
            <a:avLst/>
          </a:prstGeom>
          <a:noFill/>
        </p:spPr>
        <p:txBody>
          <a:bodyPr wrap="none" rtlCol="0">
            <a:spAutoFit/>
          </a:bodyPr>
          <a:lstStyle/>
          <a:p>
            <a:pPr algn="l"/>
            <a:r>
              <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rPr>
              <a:t>A. 做副词时还表示主观上故意坚持、偏要做某事。</a:t>
            </a:r>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12" name="文本框 11"/>
          <p:cNvSpPr txBox="1"/>
          <p:nvPr/>
        </p:nvSpPr>
        <p:spPr>
          <a:xfrm>
            <a:off x="329565" y="3272155"/>
            <a:ext cx="8051165" cy="521970"/>
          </a:xfrm>
          <a:prstGeom prst="rect">
            <a:avLst/>
          </a:prstGeom>
          <a:noFill/>
        </p:spPr>
        <p:txBody>
          <a:bodyPr wrap="none" rtlCol="0">
            <a:spAutoFit/>
          </a:bodyPr>
          <a:lstStyle/>
          <a:p>
            <a:pPr algn="l"/>
            <a:r>
              <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rPr>
              <a:t>B. 有时，还可用于反问，表示否定这么做的必要。</a:t>
            </a:r>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
        <p:nvSpPr>
          <p:cNvPr id="13" name="文本框 12"/>
          <p:cNvSpPr txBox="1"/>
          <p:nvPr/>
        </p:nvSpPr>
        <p:spPr>
          <a:xfrm>
            <a:off x="330200" y="4692650"/>
            <a:ext cx="7466330" cy="521970"/>
          </a:xfrm>
          <a:prstGeom prst="rect">
            <a:avLst/>
          </a:prstGeom>
          <a:noFill/>
        </p:spPr>
        <p:txBody>
          <a:bodyPr wrap="none" rtlCol="0">
            <a:spAutoFit/>
          </a:bodyPr>
          <a:lstStyle/>
          <a:p>
            <a:pPr algn="l"/>
            <a:r>
              <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rPr>
              <a:t>C. 格式“非+动词+不可”，意思是“必须”。</a:t>
            </a:r>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4"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2353752" y="243205"/>
            <a:ext cx="7670844" cy="706755"/>
            <a:chOff x="331" y="529"/>
            <a:chExt cx="17088" cy="1113"/>
          </a:xfrm>
        </p:grpSpPr>
        <p:sp>
          <p:nvSpPr>
            <p:cNvPr id="43" name="圆角矩形 42"/>
            <p:cNvSpPr/>
            <p:nvPr/>
          </p:nvSpPr>
          <p:spPr>
            <a:xfrm>
              <a:off x="1898" y="529"/>
              <a:ext cx="1395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331" y="529"/>
              <a:ext cx="17088"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用</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非</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改写句子</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4" name="组合 3"/>
          <p:cNvGrpSpPr/>
          <p:nvPr/>
        </p:nvGrpSpPr>
        <p:grpSpPr>
          <a:xfrm>
            <a:off x="-342900" y="1324270"/>
            <a:ext cx="12423775" cy="1584665"/>
            <a:chOff x="-432" y="1658"/>
            <a:chExt cx="19565" cy="2564"/>
          </a:xfrm>
        </p:grpSpPr>
        <p:sp>
          <p:nvSpPr>
            <p:cNvPr id="2" name="矩形 1"/>
            <p:cNvSpPr/>
            <p:nvPr/>
          </p:nvSpPr>
          <p:spPr>
            <a:xfrm>
              <a:off x="1460" y="2241"/>
              <a:ext cx="17673" cy="1822"/>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sz="3600" b="1" dirty="0">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1.</a:t>
              </a:r>
              <a:r>
                <a:rPr lang="zh-CN" altLang="en-US" sz="3600" b="1" dirty="0">
                  <a:solidFill>
                    <a:schemeClr val="tx1"/>
                  </a:solidFill>
                  <a:latin typeface="华文楷体" panose="02010600040101010101" charset="-122"/>
                  <a:ea typeface="华文楷体" panose="02010600040101010101" charset="-122"/>
                  <a:sym typeface="华文细黑" panose="02010600040101010101" pitchFamily="2" charset="-122"/>
                </a:rPr>
                <a:t>门口的牌子上写着：不是工作人员请勿入内。</a:t>
              </a:r>
              <a:endParaRPr lang="en-US" altLang="zh-CN" sz="3600" b="1" dirty="0">
                <a:solidFill>
                  <a:schemeClr val="tx1"/>
                </a:solidFill>
                <a:latin typeface="华文楷体" panose="02010600040101010101" charset="-122"/>
                <a:ea typeface="华文楷体" panose="02010600040101010101" charset="-122"/>
                <a:sym typeface="华文细黑" panose="02010600040101010101" pitchFamily="2" charset="-122"/>
              </a:endParaRPr>
            </a:p>
            <a:p>
              <a:pPr algn="ct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门口的牌子上写着：</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___________________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endParaRPr sz="3600" b="1" dirty="0">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32" y="1658"/>
              <a:ext cx="2564" cy="2564"/>
            </a:xfrm>
            <a:prstGeom prst="rect">
              <a:avLst/>
            </a:prstGeom>
          </p:spPr>
        </p:pic>
      </p:grpSp>
      <p:grpSp>
        <p:nvGrpSpPr>
          <p:cNvPr id="7" name="组合 6"/>
          <p:cNvGrpSpPr/>
          <p:nvPr/>
        </p:nvGrpSpPr>
        <p:grpSpPr>
          <a:xfrm>
            <a:off x="-349885" y="2957195"/>
            <a:ext cx="12430760" cy="1628140"/>
            <a:chOff x="-443" y="1654"/>
            <a:chExt cx="19576" cy="2564"/>
          </a:xfrm>
        </p:grpSpPr>
        <p:sp>
          <p:nvSpPr>
            <p:cNvPr id="8" name="矩形 7"/>
            <p:cNvSpPr/>
            <p:nvPr/>
          </p:nvSpPr>
          <p:spPr>
            <a:xfrm>
              <a:off x="1460" y="2427"/>
              <a:ext cx="17673" cy="179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sz="3600" b="1" dirty="0">
                  <a:solidFill>
                    <a:schemeClr val="tx1"/>
                  </a:solidFill>
                  <a:latin typeface="华文楷体" panose="02010600040101010101" charset="-122"/>
                  <a:ea typeface="华文楷体" panose="02010600040101010101" charset="-122"/>
                  <a:cs typeface="华文楷体" panose="02010600040101010101" charset="-122"/>
                  <a:sym typeface="+mn-ea"/>
                </a:rPr>
                <a:t>2.</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世界上并不是只有人类才会骗人，动物也会。</a:t>
              </a:r>
              <a:endPar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     ___________________________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，动物也会。</a:t>
              </a:r>
              <a:endParaRPr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6" name="图片 1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7" name="组合 16"/>
          <p:cNvGrpSpPr/>
          <p:nvPr/>
        </p:nvGrpSpPr>
        <p:grpSpPr>
          <a:xfrm>
            <a:off x="-280670" y="4682490"/>
            <a:ext cx="12361545" cy="1628140"/>
            <a:chOff x="-223" y="1716"/>
            <a:chExt cx="19467" cy="2564"/>
          </a:xfrm>
        </p:grpSpPr>
        <p:sp>
          <p:nvSpPr>
            <p:cNvPr id="18" name="矩形 17"/>
            <p:cNvSpPr/>
            <p:nvPr/>
          </p:nvSpPr>
          <p:spPr>
            <a:xfrm>
              <a:off x="1571" y="2489"/>
              <a:ext cx="17673" cy="179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3600" b="1">
                <a:latin typeface="华文楷体" panose="02010600040101010101" charset="-122"/>
                <a:ea typeface="华文楷体" panose="02010600040101010101" charset="-122"/>
                <a:cs typeface="华文楷体" panose="02010600040101010101" charset="-122"/>
              </a:endParaRPr>
            </a:p>
          </p:txBody>
        </p:sp>
        <p:pic>
          <p:nvPicPr>
            <p:cNvPr id="23" name="图片 22" descr="C:\Users\Administrator\Desktop\小红书\对外汉语战略搞钱计划\教学素材\图片素材\我压缩.png我压缩"/>
            <p:cNvPicPr>
              <a:picLocks noChangeAspect="1"/>
            </p:cNvPicPr>
            <p:nvPr/>
          </p:nvPicPr>
          <p:blipFill>
            <a:blip r:embed="rId1"/>
            <a:srcRect/>
            <a:stretch>
              <a:fillRect/>
            </a:stretch>
          </p:blipFill>
          <p:spPr>
            <a:xfrm>
              <a:off x="-223" y="1716"/>
              <a:ext cx="2564" cy="2564"/>
            </a:xfrm>
            <a:prstGeom prst="rect">
              <a:avLst/>
            </a:prstGeom>
          </p:spPr>
        </p:pic>
      </p:grpSp>
      <p:sp>
        <p:nvSpPr>
          <p:cNvPr id="21" name="文本框 20"/>
          <p:cNvSpPr txBox="1"/>
          <p:nvPr/>
        </p:nvSpPr>
        <p:spPr>
          <a:xfrm>
            <a:off x="1761419" y="5173345"/>
            <a:ext cx="8032968" cy="1692771"/>
          </a:xfrm>
          <a:prstGeom prst="rect">
            <a:avLst/>
          </a:prstGeom>
          <a:noFill/>
        </p:spPr>
        <p:txBody>
          <a:bodyPr wrap="none" rtlCol="0">
            <a:spAutoFit/>
          </a:bodyPr>
          <a:lstStyle/>
          <a:p>
            <a:pPr algn="l"/>
            <a:r>
              <a:rPr lang="en-US" altLang="zh-CN" sz="3200" b="1" dirty="0">
                <a:solidFill>
                  <a:schemeClr val="tx1"/>
                </a:solidFill>
                <a:latin typeface="华文楷体" panose="02010600040101010101" charset="-122"/>
                <a:ea typeface="华文楷体" panose="02010600040101010101" charset="-122"/>
                <a:cs typeface="Comic Sans MS" panose="030F0702030302020204" pitchFamily="66" charset="0"/>
                <a:sym typeface="+mn-ea"/>
              </a:rPr>
              <a:t>3.</a:t>
            </a:r>
            <a:r>
              <a:rPr lang="zh-CN" altLang="en-US" sz="3200" b="1" dirty="0">
                <a:solidFill>
                  <a:schemeClr val="tx1"/>
                </a:solidFill>
                <a:latin typeface="华文楷体" panose="02010600040101010101" charset="-122"/>
                <a:ea typeface="华文楷体" panose="02010600040101010101" charset="-122"/>
                <a:cs typeface="Comic Sans MS" panose="030F0702030302020204" pitchFamily="66" charset="0"/>
                <a:sym typeface="+mn-ea"/>
              </a:rPr>
              <a:t>听说你住院了，他一定要来看看你。</a:t>
            </a:r>
            <a:endParaRPr sz="3200" b="1" dirty="0">
              <a:solidFill>
                <a:schemeClr val="tx1"/>
              </a:solidFill>
              <a:latin typeface="华文楷体" panose="02010600040101010101" charset="-122"/>
              <a:ea typeface="华文楷体" panose="02010600040101010101" charset="-122"/>
              <a:cs typeface="Comic Sans MS" panose="030F0702030302020204" pitchFamily="66" charset="0"/>
              <a:sym typeface="+mn-ea"/>
            </a:endParaRPr>
          </a:p>
          <a:p>
            <a:pPr algn="l"/>
            <a:r>
              <a:rPr lang="en-US" altLang="zh-CN" sz="3600" b="1" dirty="0">
                <a:solidFill>
                  <a:schemeClr val="tx1"/>
                </a:solidFill>
                <a:latin typeface="华文楷体" panose="02010600040101010101" charset="-122"/>
                <a:ea typeface="华文楷体" panose="02010600040101010101" charset="-122"/>
                <a:cs typeface="Comic Sans MS" panose="030F0702030302020204" pitchFamily="66" charset="0"/>
                <a:sym typeface="+mn-ea"/>
              </a:rPr>
              <a:t>    ______________________________</a:t>
            </a:r>
            <a:r>
              <a:rPr lang="zh-CN" altLang="en-US" sz="3600" b="1" dirty="0">
                <a:solidFill>
                  <a:schemeClr val="tx1"/>
                </a:solidFill>
                <a:latin typeface="华文楷体" panose="02010600040101010101" charset="-122"/>
                <a:ea typeface="华文楷体" panose="02010600040101010101" charset="-122"/>
                <a:cs typeface="Comic Sans MS" panose="030F0702030302020204" pitchFamily="66" charset="0"/>
                <a:sym typeface="+mn-ea"/>
              </a:rPr>
              <a:t>。</a:t>
            </a:r>
            <a:endParaRPr lang="zh-CN" altLang="en-US" sz="3600" b="1" dirty="0">
              <a:solidFill>
                <a:schemeClr val="tx1"/>
              </a:solidFill>
              <a:latin typeface="华文楷体" panose="02010600040101010101" charset="-122"/>
              <a:ea typeface="华文楷体" panose="02010600040101010101" charset="-122"/>
              <a:cs typeface="Comic Sans MS" panose="030F0702030302020204" pitchFamily="66" charset="0"/>
              <a:sym typeface="+mn-ea"/>
            </a:endParaRPr>
          </a:p>
          <a:p>
            <a:pPr algn="l"/>
            <a:endParaRPr lang="en-US" altLang="zh-CN" sz="3600" b="1" dirty="0">
              <a:solidFill>
                <a:schemeClr val="tx1"/>
              </a:solidFill>
              <a:latin typeface="华文楷体" panose="02010600040101010101" charset="-122"/>
              <a:ea typeface="华文楷体" panose="02010600040101010101" charset="-122"/>
              <a:cs typeface="Comic Sans MS" panose="030F0702030302020204" pitchFamily="66" charset="0"/>
              <a:sym typeface="+mn-ea"/>
            </a:endParaRPr>
          </a:p>
        </p:txBody>
      </p:sp>
      <p:sp>
        <p:nvSpPr>
          <p:cNvPr id="10" name="文本框 9"/>
          <p:cNvSpPr txBox="1"/>
          <p:nvPr/>
        </p:nvSpPr>
        <p:spPr>
          <a:xfrm>
            <a:off x="6096000" y="2118913"/>
            <a:ext cx="4796287" cy="646331"/>
          </a:xfrm>
          <a:prstGeom prst="rect">
            <a:avLst/>
          </a:prstGeom>
          <a:noFill/>
        </p:spPr>
        <p:txBody>
          <a:bodyPr wrap="square" rtlCol="0">
            <a:spAutoFit/>
          </a:bodyPr>
          <a:lstStyle/>
          <a:p>
            <a:pPr algn="l"/>
            <a:r>
              <a:rPr lang="zh-CN" altLang="en-US" sz="3600" b="1" dirty="0">
                <a:solidFill>
                  <a:srgbClr val="FF0000"/>
                </a:solidFill>
                <a:latin typeface="华文楷体" panose="02010600040101010101" charset="-122"/>
                <a:ea typeface="华文楷体" panose="02010600040101010101" charset="-122"/>
                <a:cs typeface="Comic Sans MS" panose="030F0702030302020204" pitchFamily="66" charset="0"/>
                <a:sym typeface="+mn-ea"/>
              </a:rPr>
              <a:t>非工作人员请勿入内</a:t>
            </a:r>
            <a:endParaRPr lang="zh-CN" altLang="en-US" sz="3600" b="1" dirty="0">
              <a:solidFill>
                <a:srgbClr val="FF0000"/>
              </a:solidFill>
              <a:latin typeface="华文楷体" panose="02010600040101010101" charset="-122"/>
              <a:ea typeface="华文楷体" panose="02010600040101010101" charset="-122"/>
              <a:cs typeface="Comic Sans MS" panose="030F0702030302020204" pitchFamily="66" charset="0"/>
              <a:sym typeface="+mn-ea"/>
            </a:endParaRPr>
          </a:p>
        </p:txBody>
      </p:sp>
      <p:sp>
        <p:nvSpPr>
          <p:cNvPr id="13" name="文本框 12"/>
          <p:cNvSpPr txBox="1"/>
          <p:nvPr/>
        </p:nvSpPr>
        <p:spPr>
          <a:xfrm>
            <a:off x="1986950" y="3883901"/>
            <a:ext cx="6576205" cy="646331"/>
          </a:xfrm>
          <a:prstGeom prst="rect">
            <a:avLst/>
          </a:prstGeom>
          <a:noFill/>
        </p:spPr>
        <p:txBody>
          <a:bodyPr wrap="square" rtlCol="0">
            <a:spAutoFit/>
          </a:bodyPr>
          <a:lstStyle/>
          <a:p>
            <a:pPr algn="l"/>
            <a:r>
              <a:rPr lang="zh-CN" altLang="en-US" sz="3600" b="1" dirty="0">
                <a:solidFill>
                  <a:srgbClr val="FF0000"/>
                </a:solidFill>
                <a:latin typeface="华文楷体" panose="02010600040101010101" charset="-122"/>
                <a:ea typeface="华文楷体" panose="02010600040101010101" charset="-122"/>
                <a:cs typeface="Comic Sans MS" panose="030F0702030302020204" pitchFamily="66" charset="0"/>
                <a:sym typeface="+mn-ea"/>
              </a:rPr>
              <a:t>世界上并非只有人类才会骗人</a:t>
            </a:r>
            <a:endParaRPr lang="zh-CN" altLang="en-US" sz="3600" b="1" dirty="0">
              <a:solidFill>
                <a:srgbClr val="FF0000"/>
              </a:solidFill>
              <a:latin typeface="华文楷体" panose="02010600040101010101" charset="-122"/>
              <a:ea typeface="华文楷体" panose="02010600040101010101" charset="-122"/>
              <a:cs typeface="Comic Sans MS" panose="030F0702030302020204" pitchFamily="66" charset="0"/>
              <a:sym typeface="+mn-ea"/>
            </a:endParaRPr>
          </a:p>
        </p:txBody>
      </p:sp>
      <p:sp>
        <p:nvSpPr>
          <p:cNvPr id="14" name="文本框 13"/>
          <p:cNvSpPr txBox="1"/>
          <p:nvPr/>
        </p:nvSpPr>
        <p:spPr>
          <a:xfrm>
            <a:off x="2119222" y="5618877"/>
            <a:ext cx="7732144" cy="646331"/>
          </a:xfrm>
          <a:prstGeom prst="rect">
            <a:avLst/>
          </a:prstGeom>
          <a:noFill/>
        </p:spPr>
        <p:txBody>
          <a:bodyPr wrap="square" rtlCol="0">
            <a:spAutoFit/>
          </a:bodyPr>
          <a:lstStyle/>
          <a:p>
            <a:pPr algn="l"/>
            <a:r>
              <a:rPr lang="zh-CN" altLang="en-US" sz="3600" b="1" dirty="0">
                <a:solidFill>
                  <a:srgbClr val="FF0000"/>
                </a:solidFill>
                <a:latin typeface="华文楷体" panose="02010600040101010101" charset="-122"/>
                <a:ea typeface="华文楷体" panose="02010600040101010101" charset="-122"/>
                <a:cs typeface="Comic Sans MS" panose="030F0702030302020204" pitchFamily="66" charset="0"/>
                <a:sym typeface="+mn-ea"/>
              </a:rPr>
              <a:t>听说你住院了，他非要来看看你</a:t>
            </a:r>
            <a:endParaRPr lang="zh-CN" altLang="en-US" sz="3600" b="1" dirty="0">
              <a:solidFill>
                <a:srgbClr val="FF0000"/>
              </a:solidFill>
              <a:latin typeface="华文楷体" panose="02010600040101010101" charset="-122"/>
              <a:ea typeface="华文楷体" panose="02010600040101010101" charset="-122"/>
              <a:cs typeface="Comic Sans MS" panose="030F0702030302020204" pitchFamily="66"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smtClean="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smtClean="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p>
            <a:pPr marR="0" algn="l" defTabSz="914400">
              <a:buClrTx/>
              <a:buSzTx/>
              <a:buFontTx/>
              <a:buNone/>
              <a:defRPr/>
            </a:pPr>
            <a:r>
              <a:rPr lang="en-US" b="1" dirty="0" smtClean="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smtClean="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572260"/>
            <a:chOff x="7787" y="3144"/>
            <a:chExt cx="5660" cy="1749"/>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7787" y="3219"/>
              <a:ext cx="5660" cy="1539"/>
            </a:xfrm>
            <a:prstGeom prst="rect">
              <a:avLst/>
            </a:prstGeom>
            <a:noFill/>
          </p:spPr>
          <p:txBody>
            <a:bodyPr wrap="square" rtlCol="0">
              <a:spAutoFit/>
            </a:bodyPr>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临时</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临到事情发生时</a:t>
              </a:r>
              <a:endParaRPr 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237490" y="2253615"/>
            <a:ext cx="8630285" cy="1449070"/>
            <a:chOff x="374" y="3426"/>
            <a:chExt cx="13591"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文本框 7"/>
            <p:cNvSpPr txBox="1"/>
            <p:nvPr/>
          </p:nvSpPr>
          <p:spPr>
            <a:xfrm>
              <a:off x="374" y="3634"/>
              <a:ext cx="13446" cy="969"/>
            </a:xfrm>
            <a:prstGeom prst="rect">
              <a:avLst/>
            </a:prstGeom>
            <a:noFill/>
          </p:spPr>
          <p:txBody>
            <a:bodyPr wrap="square">
              <a:spAutoFit/>
            </a:bodyPr>
            <a:p>
              <a:pPr algn="ctr" eaLnBrk="1" fontAlgn="base">
                <a:buClrTx/>
                <a:buSzTx/>
                <a:buFontTx/>
              </a:pPr>
              <a:r>
                <a:rPr lang="zh-CN" altLang="en-US" sz="3200" b="1" noProof="0" dirty="0" smtClean="0">
                  <a:ln>
                    <a:noFill/>
                  </a:ln>
                  <a:effectLst/>
                  <a:uLnTx/>
                  <a:uFillTx/>
                  <a:latin typeface="华文楷体" panose="02010600040101010101" charset="-122"/>
                  <a:ea typeface="华文楷体" panose="02010600040101010101" charset="-122"/>
                  <a:sym typeface="华文细黑" panose="02010600040101010101" pitchFamily="2" charset="-122"/>
                </a:rPr>
                <a:t>早到了</a:t>
              </a:r>
              <a:r>
                <a:rPr lang="en-US" altLang="zh-CN" sz="3200" b="1" noProof="0" dirty="0" smtClean="0">
                  <a:ln>
                    <a:noFill/>
                  </a:ln>
                  <a:effectLst/>
                  <a:uLnTx/>
                  <a:uFillTx/>
                  <a:latin typeface="华文楷体" panose="02010600040101010101" charset="-122"/>
                  <a:ea typeface="华文楷体" panose="02010600040101010101" charset="-122"/>
                  <a:sym typeface="华文细黑" panose="02010600040101010101" pitchFamily="2" charset="-122"/>
                </a:rPr>
                <a:t>30</a:t>
              </a:r>
              <a:r>
                <a:rPr lang="zh-CN" altLang="en-US" sz="3200" b="1" noProof="0" dirty="0" smtClean="0">
                  <a:ln>
                    <a:noFill/>
                  </a:ln>
                  <a:effectLst/>
                  <a:uLnTx/>
                  <a:uFillTx/>
                  <a:latin typeface="华文楷体" panose="02010600040101010101" charset="-122"/>
                  <a:ea typeface="华文楷体" panose="02010600040101010101" charset="-122"/>
                  <a:sym typeface="华文细黑" panose="02010600040101010101" pitchFamily="2" charset="-122"/>
                </a:rPr>
                <a:t>分钟，所以我</a:t>
              </a:r>
              <a:r>
                <a:rPr lang="zh-CN" altLang="en-US" sz="3200" b="1" noProof="0" dirty="0" smtClean="0">
                  <a:ln>
                    <a:noFill/>
                  </a:ln>
                  <a:solidFill>
                    <a:srgbClr val="FF0000"/>
                  </a:solidFill>
                  <a:effectLst/>
                  <a:uLnTx/>
                  <a:uFillTx/>
                  <a:latin typeface="华文楷体" panose="02010600040101010101" charset="-122"/>
                  <a:ea typeface="华文楷体" panose="02010600040101010101" charset="-122"/>
                  <a:sym typeface="华文细黑" panose="02010600040101010101" pitchFamily="2" charset="-122"/>
                </a:rPr>
                <a:t>临时</a:t>
              </a:r>
              <a:r>
                <a:rPr lang="zh-CN" altLang="en-US" sz="3200" b="1" noProof="0" dirty="0" smtClean="0">
                  <a:ln>
                    <a:noFill/>
                  </a:ln>
                  <a:effectLst/>
                  <a:uLnTx/>
                  <a:uFillTx/>
                  <a:latin typeface="华文楷体" panose="02010600040101010101" charset="-122"/>
                  <a:ea typeface="华文楷体" panose="02010600040101010101" charset="-122"/>
                  <a:sym typeface="华文细黑" panose="02010600040101010101" pitchFamily="2" charset="-122"/>
                </a:rPr>
                <a:t>决定去旁边的书店看看。</a:t>
              </a:r>
              <a:endParaRPr lang="zh-CN" altLang="en-US" sz="3200" b="1" noProof="0" dirty="0" smtClean="0">
                <a:ln>
                  <a:noFill/>
                </a:ln>
                <a:solidFill>
                  <a:schemeClr val="tx1"/>
                </a:solidFill>
                <a:effectLst/>
                <a:uLnTx/>
                <a:uFillTx/>
                <a:latin typeface="华文楷体" panose="02010600040101010101" charset="-122"/>
                <a:ea typeface="华文楷体" panose="02010600040101010101" charset="-122"/>
                <a:sym typeface="华文细黑" panose="02010600040101010101" pitchFamily="2" charset="-122"/>
              </a:endParaRPr>
            </a:p>
          </p:txBody>
        </p:sp>
      </p:grpSp>
      <p:pic>
        <p:nvPicPr>
          <p:cNvPr id="4" name="图片 3"/>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5558155" y="3923665"/>
            <a:ext cx="2440305" cy="2159000"/>
          </a:xfrm>
          <a:prstGeom prst="rect">
            <a:avLst/>
          </a:prstGeom>
        </p:spPr>
      </p:pic>
      <p:pic>
        <p:nvPicPr>
          <p:cNvPr id="6" name="图片 5"/>
          <p:cNvPicPr>
            <a:picLocks noChangeAspect="1"/>
          </p:cNvPicPr>
          <p:nvPr/>
        </p:nvPicPr>
        <p:blipFill>
          <a:blip r:embed="rId3">
            <a:clrChange>
              <a:clrFrom>
                <a:srgbClr val="FAFAFA">
                  <a:alpha val="100000"/>
                </a:srgbClr>
              </a:clrFrom>
              <a:clrTo>
                <a:srgbClr val="FAFAFA">
                  <a:alpha val="100000"/>
                  <a:alpha val="0"/>
                </a:srgbClr>
              </a:clrTo>
            </a:clrChange>
          </a:blip>
          <a:stretch>
            <a:fillRect/>
          </a:stretch>
        </p:blipFill>
        <p:spPr>
          <a:xfrm>
            <a:off x="2326005" y="357505"/>
            <a:ext cx="2333625" cy="1967230"/>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smtClean="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smtClean="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p>
            <a:pPr marR="0" algn="l" defTabSz="914400">
              <a:buClrTx/>
              <a:buSzTx/>
              <a:buFontTx/>
              <a:buNone/>
              <a:defRPr/>
            </a:pPr>
            <a:r>
              <a:rPr lang="en-US" b="1" dirty="0" smtClean="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smtClean="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759241"/>
            <a:chOff x="7787" y="3144"/>
            <a:chExt cx="5660" cy="1957"/>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7787" y="3219"/>
              <a:ext cx="5660" cy="1882"/>
            </a:xfrm>
            <a:prstGeom prst="rect">
              <a:avLst/>
            </a:prstGeom>
            <a:noFill/>
          </p:spPr>
          <p:txBody>
            <a:bodyPr wrap="square" rtlCol="0">
              <a:spAutoFit/>
            </a:bodyPr>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临时</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rPr>
                <a:t>做属性词，</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rPr>
                <a:t>表示短期的、非正式的</a:t>
              </a:r>
              <a:endParaRPr lang="zh-CN" altLang="zh-CN" sz="2000" dirty="0">
                <a:solidFill>
                  <a:schemeClr val="bg1">
                    <a:lumMod val="65000"/>
                  </a:schemeClr>
                </a:solidFill>
                <a:latin typeface="华文细黑" panose="02010600040101010101" pitchFamily="2" charset="-122"/>
                <a:ea typeface="华文细黑" panose="02010600040101010101" pitchFamily="2" charset="-122"/>
                <a:sym typeface="华文细黑" panose="02010600040101010101" pitchFamily="2" charset="-122"/>
              </a:endParaRPr>
            </a:p>
            <a:p>
              <a:pPr algn="ctr" fontAlgn="ct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1945" y="2649220"/>
            <a:ext cx="8538845" cy="1163320"/>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文本框 7"/>
            <p:cNvSpPr txBox="1"/>
            <p:nvPr/>
          </p:nvSpPr>
          <p:spPr>
            <a:xfrm>
              <a:off x="519" y="3751"/>
              <a:ext cx="13446" cy="655"/>
            </a:xfrm>
            <a:prstGeom prst="rect">
              <a:avLst/>
            </a:prstGeom>
            <a:noFill/>
          </p:spPr>
          <p:txBody>
            <a:bodyPr wrap="square">
              <a:spAutoFit/>
            </a:bodyPr>
            <a:p>
              <a:pPr algn="ctr" eaLnBrk="1" fontAlgn="base">
                <a:buClrTx/>
                <a:buSzTx/>
                <a:buFontTx/>
              </a:pPr>
              <a:r>
                <a:rPr lang="zh-CN" altLang="en-US" sz="3200" b="1" noProof="0" dirty="0" smtClean="0">
                  <a:ln>
                    <a:noFill/>
                  </a:ln>
                  <a:solidFill>
                    <a:schemeClr val="tx1"/>
                  </a:solidFill>
                  <a:effectLst/>
                  <a:uLnTx/>
                  <a:uFillTx/>
                  <a:latin typeface="华文楷体" panose="02010600040101010101" charset="-122"/>
                  <a:ea typeface="华文楷体" panose="02010600040101010101" charset="-122"/>
                  <a:sym typeface="+mn-ea"/>
                </a:rPr>
                <a:t>麻烦你春节后帮刘芳的女儿</a:t>
              </a:r>
              <a:r>
                <a:rPr lang="zh-CN" altLang="en-US" sz="3200" b="1" noProof="0" dirty="0" smtClean="0">
                  <a:ln>
                    <a:noFill/>
                  </a:ln>
                  <a:solidFill>
                    <a:srgbClr val="FF0000"/>
                  </a:solidFill>
                  <a:effectLst/>
                  <a:uLnTx/>
                  <a:uFillTx/>
                  <a:latin typeface="华文楷体" panose="02010600040101010101" charset="-122"/>
                  <a:ea typeface="华文楷体" panose="02010600040101010101" charset="-122"/>
                  <a:sym typeface="+mn-ea"/>
                </a:rPr>
                <a:t>临时</a:t>
              </a:r>
              <a:r>
                <a:rPr lang="zh-CN" altLang="en-US" sz="3200" b="1" noProof="0" dirty="0" smtClean="0">
                  <a:ln>
                    <a:noFill/>
                  </a:ln>
                  <a:solidFill>
                    <a:schemeClr val="tx1"/>
                  </a:solidFill>
                  <a:effectLst/>
                  <a:uLnTx/>
                  <a:uFillTx/>
                  <a:latin typeface="华文楷体" panose="02010600040101010101" charset="-122"/>
                  <a:ea typeface="华文楷体" panose="02010600040101010101" charset="-122"/>
                  <a:sym typeface="+mn-ea"/>
                </a:rPr>
                <a:t>找份工作。</a:t>
              </a:r>
              <a:endParaRPr lang="zh-CN" altLang="en-US" sz="3200" b="1" noProof="0" dirty="0" smtClean="0">
                <a:ln>
                  <a:noFill/>
                </a:ln>
                <a:solidFill>
                  <a:schemeClr val="tx1"/>
                </a:solidFill>
                <a:effectLst/>
                <a:uLnTx/>
                <a:uFillTx/>
                <a:latin typeface="华文楷体" panose="02010600040101010101" charset="-122"/>
                <a:ea typeface="华文楷体" panose="02010600040101010101" charset="-122"/>
                <a:sym typeface="+mn-ea"/>
              </a:endParaRPr>
            </a:p>
          </p:txBody>
        </p:sp>
      </p:grpSp>
      <p:pic>
        <p:nvPicPr>
          <p:cNvPr id="2" name="图片 1"/>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5394960" y="3938270"/>
            <a:ext cx="2600325" cy="2076450"/>
          </a:xfrm>
          <a:prstGeom prst="rect">
            <a:avLst/>
          </a:prstGeom>
        </p:spPr>
      </p:pic>
      <p:pic>
        <p:nvPicPr>
          <p:cNvPr id="3" name="图片 2"/>
          <p:cNvPicPr>
            <a:picLocks noChangeAspect="1"/>
          </p:cNvPicPr>
          <p:nvPr/>
        </p:nvPicPr>
        <p:blipFill>
          <a:blip r:embed="rId3">
            <a:clrChange>
              <a:clrFrom>
                <a:srgbClr val="FAFAFA">
                  <a:alpha val="100000"/>
                </a:srgbClr>
              </a:clrFrom>
              <a:clrTo>
                <a:srgbClr val="FAFAFA">
                  <a:alpha val="100000"/>
                  <a:alpha val="0"/>
                </a:srgbClr>
              </a:clrTo>
            </a:clrChange>
          </a:blip>
          <a:stretch>
            <a:fillRect/>
          </a:stretch>
        </p:blipFill>
        <p:spPr>
          <a:xfrm>
            <a:off x="3082290" y="720090"/>
            <a:ext cx="1895475" cy="1929130"/>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smtClean="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smtClean="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p>
            <a:pPr marR="0" algn="l" defTabSz="914400">
              <a:buClrTx/>
              <a:buSzTx/>
              <a:buFontTx/>
              <a:buNone/>
              <a:defRPr/>
            </a:pPr>
            <a:r>
              <a:rPr lang="en-US" b="1" dirty="0" smtClean="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smtClean="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840516"/>
            <a:chOff x="7787" y="3144"/>
            <a:chExt cx="5660" cy="935"/>
          </a:xfrm>
        </p:grpSpPr>
        <p:sp>
          <p:nvSpPr>
            <p:cNvPr id="33" name="圆角矩形 3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7787" y="3219"/>
              <a:ext cx="5660" cy="855"/>
            </a:xfrm>
            <a:prstGeom prst="rect">
              <a:avLst/>
            </a:prstGeom>
            <a:noFill/>
          </p:spPr>
          <p:txBody>
            <a:bodyPr wrap="square" rtlCol="0">
              <a:spAutoFit/>
            </a:bodyPr>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临时</a:t>
              </a: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80" name="组合 79"/>
          <p:cNvGrpSpPr/>
          <p:nvPr/>
        </p:nvGrpSpPr>
        <p:grpSpPr>
          <a:xfrm>
            <a:off x="328930" y="4325620"/>
            <a:ext cx="8579485" cy="704850"/>
            <a:chOff x="518" y="2485"/>
            <a:chExt cx="13511" cy="1947"/>
          </a:xfrm>
        </p:grpSpPr>
        <p:sp>
          <p:nvSpPr>
            <p:cNvPr id="81" name="圆角矩形 80"/>
            <p:cNvSpPr/>
            <p:nvPr/>
          </p:nvSpPr>
          <p:spPr>
            <a:xfrm>
              <a:off x="518" y="2485"/>
              <a:ext cx="13447" cy="1947"/>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文本框 7"/>
            <p:cNvSpPr txBox="1"/>
            <p:nvPr/>
          </p:nvSpPr>
          <p:spPr>
            <a:xfrm>
              <a:off x="583" y="2611"/>
              <a:ext cx="13446" cy="1612"/>
            </a:xfrm>
            <a:prstGeom prst="rect">
              <a:avLst/>
            </a:prstGeom>
            <a:noFill/>
          </p:spPr>
          <p:txBody>
            <a:bodyPr wrap="square">
              <a:spAutoFit/>
            </a:bodyPr>
            <a:p>
              <a:pPr marL="0" marR="0" lvl="0" algn="l" defTabSz="914400" rtl="0" eaLnBrk="1" fontAlgn="base" latinLnBrk="0">
                <a:lnSpc>
                  <a:spcPct val="100000"/>
                </a:lnSpc>
                <a:buClrTx/>
                <a:buSzTx/>
                <a:buFontTx/>
                <a:buNone/>
              </a:pPr>
              <a:r>
                <a:rPr lang="zh-CN" sz="3200" b="1" noProof="0" dirty="0" smtClean="0">
                  <a:ln>
                    <a:noFill/>
                  </a:ln>
                  <a:effectLst/>
                  <a:uLnTx/>
                  <a:uFillTx/>
                  <a:latin typeface="华文楷体" panose="02010600040101010101" charset="-122"/>
                  <a:ea typeface="华文楷体" panose="02010600040101010101" charset="-122"/>
                  <a:sym typeface="华文细黑" panose="02010600040101010101" pitchFamily="2" charset="-122"/>
                </a:rPr>
                <a:t>这套房子我很喜欢，</a:t>
              </a:r>
              <a:r>
                <a:rPr lang="zh-CN" altLang="en-US" sz="3200" b="1" noProof="0" dirty="0" smtClean="0">
                  <a:ln>
                    <a:noFill/>
                  </a:ln>
                  <a:solidFill>
                    <a:schemeClr val="accent1">
                      <a:lumMod val="75000"/>
                    </a:schemeClr>
                  </a:solidFill>
                  <a:effectLst/>
                  <a:uLnTx/>
                  <a:uFillTx/>
                  <a:latin typeface="华文楷体" panose="02010600040101010101" charset="-122"/>
                  <a:ea typeface="华文楷体" panose="02010600040101010101" charset="-122"/>
                  <a:sym typeface="华文细黑" panose="02010600040101010101" pitchFamily="2" charset="-122"/>
                </a:rPr>
                <a:t>暂时</a:t>
              </a:r>
              <a:r>
                <a:rPr lang="zh-CN" sz="3200" b="1" noProof="0" dirty="0" smtClean="0">
                  <a:ln>
                    <a:noFill/>
                  </a:ln>
                  <a:effectLst/>
                  <a:uLnTx/>
                  <a:uFillTx/>
                  <a:latin typeface="华文楷体" panose="02010600040101010101" charset="-122"/>
                  <a:ea typeface="华文楷体" panose="02010600040101010101" charset="-122"/>
                  <a:sym typeface="华文细黑" panose="02010600040101010101" pitchFamily="2" charset="-122"/>
                </a:rPr>
                <a:t>不打算卖掉。</a:t>
              </a:r>
              <a:endParaRPr lang="zh-CN" sz="3200" b="1" noProof="0" dirty="0" smtClean="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9295130" y="4324985"/>
            <a:ext cx="2837180" cy="840516"/>
            <a:chOff x="7787" y="3144"/>
            <a:chExt cx="5660" cy="935"/>
          </a:xfrm>
        </p:grpSpPr>
        <p:sp>
          <p:nvSpPr>
            <p:cNvPr id="3" name="圆角矩形 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787" y="3219"/>
              <a:ext cx="5660" cy="855"/>
            </a:xfrm>
            <a:prstGeom prst="rect">
              <a:avLst/>
            </a:prstGeom>
            <a:noFill/>
          </p:spPr>
          <p:txBody>
            <a:bodyPr wrap="square" rtlCol="0">
              <a:spAutoFit/>
            </a:bodyPr>
            <a:p>
              <a:pPr algn="ctr" fontAlgn="ctr"/>
              <a:r>
                <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rPr>
                <a:t>暂时</a:t>
              </a:r>
              <a:endPar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 name="组合 5"/>
          <p:cNvGrpSpPr/>
          <p:nvPr/>
        </p:nvGrpSpPr>
        <p:grpSpPr>
          <a:xfrm>
            <a:off x="328930" y="2869097"/>
            <a:ext cx="8579485" cy="1157065"/>
            <a:chOff x="518" y="3419"/>
            <a:chExt cx="13511" cy="1188"/>
          </a:xfrm>
        </p:grpSpPr>
        <p:sp>
          <p:nvSpPr>
            <p:cNvPr id="8" name="圆角矩形 7"/>
            <p:cNvSpPr/>
            <p:nvPr/>
          </p:nvSpPr>
          <p:spPr>
            <a:xfrm>
              <a:off x="518" y="3419"/>
              <a:ext cx="13447" cy="1188"/>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7"/>
            <p:cNvSpPr txBox="1"/>
            <p:nvPr/>
          </p:nvSpPr>
          <p:spPr>
            <a:xfrm>
              <a:off x="583" y="3468"/>
              <a:ext cx="13446" cy="1105"/>
            </a:xfrm>
            <a:prstGeom prst="rect">
              <a:avLst/>
            </a:prstGeom>
            <a:noFill/>
          </p:spPr>
          <p:txBody>
            <a:bodyPr wrap="square">
              <a:spAutoFit/>
            </a:bodyPr>
            <a:p>
              <a:pPr marL="0" marR="0" lvl="0" algn="l" defTabSz="914400" rtl="0" eaLnBrk="1" fontAlgn="base" latinLnBrk="0">
                <a:lnSpc>
                  <a:spcPct val="100000"/>
                </a:lnSpc>
                <a:buClrTx/>
                <a:buSzTx/>
                <a:buFontTx/>
                <a:buNone/>
              </a:pPr>
              <a:r>
                <a:rPr lang="zh-CN" sz="3200" b="1" noProof="0" dirty="0" smtClean="0">
                  <a:ln>
                    <a:noFill/>
                  </a:ln>
                  <a:solidFill>
                    <a:schemeClr val="tx1"/>
                  </a:solidFill>
                  <a:effectLst/>
                  <a:uLnTx/>
                  <a:uFillTx/>
                  <a:latin typeface="华文楷体" panose="02010600040101010101" charset="-122"/>
                  <a:ea typeface="华文楷体" panose="02010600040101010101" charset="-122"/>
                  <a:sym typeface="华文细黑" panose="02010600040101010101" pitchFamily="2" charset="-122"/>
                </a:rPr>
                <a:t>没找到满意的房子钱，我</a:t>
              </a:r>
              <a:r>
                <a:rPr lang="zh-CN" sz="3200" b="1" noProof="0" dirty="0" smtClean="0">
                  <a:ln>
                    <a:noFill/>
                  </a:ln>
                  <a:solidFill>
                    <a:srgbClr val="FF0000"/>
                  </a:solidFill>
                  <a:effectLst/>
                  <a:uLnTx/>
                  <a:uFillTx/>
                  <a:latin typeface="华文楷体" panose="02010600040101010101" charset="-122"/>
                  <a:ea typeface="华文楷体" panose="02010600040101010101" charset="-122"/>
                  <a:sym typeface="华文细黑" panose="02010600040101010101" pitchFamily="2" charset="-122"/>
                </a:rPr>
                <a:t>临时</a:t>
              </a:r>
              <a:r>
                <a:rPr lang="en-US" altLang="zh-CN" sz="3200" b="1" noProof="0" dirty="0" smtClean="0">
                  <a:ln>
                    <a:noFill/>
                  </a:ln>
                  <a:effectLst/>
                  <a:uLnTx/>
                  <a:uFillTx/>
                  <a:latin typeface="华文楷体" panose="02010600040101010101" charset="-122"/>
                  <a:ea typeface="华文楷体" panose="02010600040101010101" charset="-122"/>
                  <a:sym typeface="华文细黑" panose="02010600040101010101" pitchFamily="2" charset="-122"/>
                </a:rPr>
                <a:t>/</a:t>
              </a:r>
              <a:r>
                <a:rPr lang="zh-CN" altLang="en-US" sz="3200" b="1" noProof="0" dirty="0" smtClean="0">
                  <a:ln>
                    <a:noFill/>
                  </a:ln>
                  <a:solidFill>
                    <a:schemeClr val="accent1">
                      <a:lumMod val="75000"/>
                    </a:schemeClr>
                  </a:solidFill>
                  <a:effectLst/>
                  <a:uLnTx/>
                  <a:uFillTx/>
                  <a:latin typeface="华文楷体" panose="02010600040101010101" charset="-122"/>
                  <a:ea typeface="华文楷体" panose="02010600040101010101" charset="-122"/>
                  <a:sym typeface="华文细黑" panose="02010600040101010101" pitchFamily="2" charset="-122"/>
                </a:rPr>
                <a:t>暂时</a:t>
              </a:r>
              <a:r>
                <a:rPr lang="zh-CN" altLang="en-US" sz="3200" b="1" noProof="0" dirty="0" smtClean="0">
                  <a:ln>
                    <a:noFill/>
                  </a:ln>
                  <a:solidFill>
                    <a:schemeClr val="tx1"/>
                  </a:solidFill>
                  <a:effectLst/>
                  <a:uLnTx/>
                  <a:uFillTx/>
                  <a:latin typeface="华文楷体" panose="02010600040101010101" charset="-122"/>
                  <a:ea typeface="华文楷体" panose="02010600040101010101" charset="-122"/>
                  <a:sym typeface="华文细黑" panose="02010600040101010101" pitchFamily="2" charset="-122"/>
                </a:rPr>
                <a:t>借住在朋友家里。</a:t>
              </a:r>
              <a:endParaRPr lang="zh-CN" altLang="en-US" sz="3200" b="1" noProof="0" dirty="0" smtClean="0">
                <a:ln>
                  <a:noFill/>
                </a:ln>
                <a:solidFill>
                  <a:schemeClr val="tx1"/>
                </a:solidFill>
                <a:effectLst/>
                <a:uLnTx/>
                <a:uFillTx/>
                <a:latin typeface="华文楷体" panose="02010600040101010101" charset="-122"/>
                <a:ea typeface="华文楷体" panose="02010600040101010101" charset="-122"/>
                <a:sym typeface="华文细黑" panose="02010600040101010101" pitchFamily="2" charset="-122"/>
              </a:endParaRPr>
            </a:p>
          </p:txBody>
        </p:sp>
      </p:grpSp>
      <p:pic>
        <p:nvPicPr>
          <p:cNvPr id="14" name="图片 13"/>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2622550" y="1349375"/>
            <a:ext cx="1671955" cy="1567180"/>
          </a:xfrm>
          <a:prstGeom prst="rect">
            <a:avLst/>
          </a:prstGeom>
        </p:spPr>
      </p:pic>
      <p:pic>
        <p:nvPicPr>
          <p:cNvPr id="15" name="图片 14"/>
          <p:cNvPicPr>
            <a:picLocks noChangeAspect="1"/>
          </p:cNvPicPr>
          <p:nvPr/>
        </p:nvPicPr>
        <p:blipFill>
          <a:blip r:embed="rId3">
            <a:clrChange>
              <a:clrFrom>
                <a:srgbClr val="FAFAFA">
                  <a:alpha val="100000"/>
                </a:srgbClr>
              </a:clrFrom>
              <a:clrTo>
                <a:srgbClr val="FAFAFA">
                  <a:alpha val="100000"/>
                  <a:alpha val="0"/>
                </a:srgbClr>
              </a:clrTo>
            </a:clrChange>
          </a:blip>
          <a:stretch>
            <a:fillRect/>
          </a:stretch>
        </p:blipFill>
        <p:spPr>
          <a:xfrm>
            <a:off x="6497955" y="5030470"/>
            <a:ext cx="1929765" cy="1898015"/>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2308413" y="215900"/>
            <a:ext cx="7670844" cy="1322070"/>
            <a:chOff x="230" y="486"/>
            <a:chExt cx="17088" cy="2082"/>
          </a:xfrm>
        </p:grpSpPr>
        <p:sp>
          <p:nvSpPr>
            <p:cNvPr id="43" name="圆角矩形 42"/>
            <p:cNvSpPr/>
            <p:nvPr/>
          </p:nvSpPr>
          <p:spPr>
            <a:xfrm>
              <a:off x="1899" y="529"/>
              <a:ext cx="13957" cy="1956"/>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230" y="486"/>
              <a:ext cx="17088" cy="2082"/>
            </a:xfrm>
            <a:prstGeom prst="rect">
              <a:avLst/>
            </a:prstGeom>
            <a:noFill/>
          </p:spPr>
          <p:txBody>
            <a:bodyPr wrap="square" rtlCol="0" anchor="t">
              <a:spAutoFit/>
            </a:bodyPr>
            <a:lstStyle/>
            <a:p>
              <a:pPr algn="ctr"/>
              <a:r>
                <a:rPr sz="4000" b="1" dirty="0">
                  <a:solidFill>
                    <a:schemeClr val="bg1"/>
                  </a:solidFill>
                  <a:latin typeface="华文楷体" panose="02010600040101010101" charset="-122"/>
                  <a:ea typeface="华文楷体" panose="02010600040101010101" charset="-122"/>
                  <a:sym typeface="SimSun" panose="02010600030101010101" pitchFamily="2" charset="-122"/>
                </a:rPr>
                <a:t>选词填空</a:t>
              </a:r>
              <a:endParaRPr sz="4000" b="1" dirty="0">
                <a:solidFill>
                  <a:schemeClr val="bg1"/>
                </a:solidFill>
                <a:latin typeface="华文楷体" panose="02010600040101010101" charset="-122"/>
                <a:ea typeface="华文楷体" panose="02010600040101010101" charset="-122"/>
                <a:sym typeface="SimSun" panose="02010600030101010101" pitchFamily="2" charset="-122"/>
              </a:endParaRPr>
            </a:p>
            <a:p>
              <a:pPr algn="ctr"/>
              <a:r>
                <a:rPr lang="en-US" sz="4000" b="1" dirty="0">
                  <a:solidFill>
                    <a:schemeClr val="bg1"/>
                  </a:solidFill>
                  <a:latin typeface="华文楷体" panose="02010600040101010101" charset="-122"/>
                  <a:ea typeface="华文楷体" panose="02010600040101010101" charset="-122"/>
                  <a:sym typeface="SimSun" panose="02010600030101010101" pitchFamily="2" charset="-122"/>
                </a:rPr>
                <a:t>“</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临时</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暂时</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a:t>
              </a:r>
              <a:endPar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7" name="组合 6"/>
          <p:cNvGrpSpPr/>
          <p:nvPr/>
        </p:nvGrpSpPr>
        <p:grpSpPr>
          <a:xfrm>
            <a:off x="-349885" y="2890520"/>
            <a:ext cx="12430760" cy="1628140"/>
            <a:chOff x="-443" y="1654"/>
            <a:chExt cx="19576" cy="2564"/>
          </a:xfrm>
        </p:grpSpPr>
        <p:sp>
          <p:nvSpPr>
            <p:cNvPr id="8" name="矩形 7"/>
            <p:cNvSpPr/>
            <p:nvPr/>
          </p:nvSpPr>
          <p:spPr>
            <a:xfrm>
              <a:off x="1460" y="2427"/>
              <a:ext cx="17673" cy="179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endParaRPr 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endParaRPr 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endParaRPr 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r>
                <a:rPr 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 </a:t>
              </a:r>
              <a:endParaRPr 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endParaRPr 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endParaRPr 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ctr"/>
              <a:endParaRPr 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a:p>
              <a:pPr algn="l"/>
              <a:r>
                <a:rPr 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   2.</a:t>
              </a:r>
              <a:r>
                <a:rPr sz="3600" b="1" dirty="0">
                  <a:solidFill>
                    <a:schemeClr val="tx1"/>
                  </a:solidFill>
                  <a:latin typeface="华文楷体" panose="02010600040101010101" charset="-122"/>
                  <a:ea typeface="华文楷体" panose="02010600040101010101" charset="-122"/>
                  <a:cs typeface="华文楷体" panose="02010600040101010101" charset="-122"/>
                  <a:sym typeface="+mn-ea"/>
                </a:rPr>
                <a:t>演出结束，我想_____休息一段时间，考虑一下明年的工作。</a:t>
              </a:r>
              <a:endParaRPr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6" name="图片 15" descr="C:\Users\Administrator\Desktop\小红书\对外汉语战略搞钱计划\教学素材\图片素材\我压缩.png我压缩"/>
            <p:cNvPicPr>
              <a:picLocks noChangeAspect="1"/>
            </p:cNvPicPr>
            <p:nvPr>
              <p:custDataLst>
                <p:tags r:id="rId1"/>
              </p:custDataLst>
            </p:nvPr>
          </p:nvPicPr>
          <p:blipFill>
            <a:blip r:embed="rId2"/>
            <a:srcRect/>
            <a:stretch>
              <a:fillRect/>
            </a:stretch>
          </p:blipFill>
          <p:spPr>
            <a:xfrm>
              <a:off x="-443" y="1654"/>
              <a:ext cx="2564" cy="2564"/>
            </a:xfrm>
            <a:prstGeom prst="rect">
              <a:avLst/>
            </a:prstGeom>
          </p:spPr>
        </p:pic>
      </p:grpSp>
      <p:grpSp>
        <p:nvGrpSpPr>
          <p:cNvPr id="17" name="组合 16"/>
          <p:cNvGrpSpPr/>
          <p:nvPr/>
        </p:nvGrpSpPr>
        <p:grpSpPr>
          <a:xfrm>
            <a:off x="-280670" y="4682490"/>
            <a:ext cx="12361545" cy="1628140"/>
            <a:chOff x="-223" y="1716"/>
            <a:chExt cx="19467" cy="2564"/>
          </a:xfrm>
        </p:grpSpPr>
        <p:sp>
          <p:nvSpPr>
            <p:cNvPr id="18" name="矩形 17"/>
            <p:cNvSpPr/>
            <p:nvPr/>
          </p:nvSpPr>
          <p:spPr>
            <a:xfrm>
              <a:off x="1571" y="2489"/>
              <a:ext cx="17673" cy="179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3600" b="1">
                <a:latin typeface="华文楷体" panose="02010600040101010101" charset="-122"/>
                <a:ea typeface="华文楷体" panose="02010600040101010101" charset="-122"/>
                <a:cs typeface="华文楷体" panose="02010600040101010101" charset="-122"/>
              </a:endParaRPr>
            </a:p>
          </p:txBody>
        </p:sp>
        <p:pic>
          <p:nvPicPr>
            <p:cNvPr id="23" name="图片 22" descr="C:\Users\Administrator\Desktop\小红书\对外汉语战略搞钱计划\教学素材\图片素材\我压缩.png我压缩"/>
            <p:cNvPicPr>
              <a:picLocks noChangeAspect="1"/>
            </p:cNvPicPr>
            <p:nvPr/>
          </p:nvPicPr>
          <p:blipFill>
            <a:blip r:embed="rId2"/>
            <a:srcRect/>
            <a:stretch>
              <a:fillRect/>
            </a:stretch>
          </p:blipFill>
          <p:spPr>
            <a:xfrm>
              <a:off x="-223" y="1716"/>
              <a:ext cx="2564" cy="2564"/>
            </a:xfrm>
            <a:prstGeom prst="rect">
              <a:avLst/>
            </a:prstGeom>
          </p:spPr>
        </p:pic>
      </p:grpSp>
      <p:sp>
        <p:nvSpPr>
          <p:cNvPr id="21" name="文本框 20"/>
          <p:cNvSpPr txBox="1"/>
          <p:nvPr/>
        </p:nvSpPr>
        <p:spPr>
          <a:xfrm>
            <a:off x="1237615" y="5420360"/>
            <a:ext cx="9276080" cy="1137285"/>
          </a:xfrm>
          <a:prstGeom prst="rect">
            <a:avLst/>
          </a:prstGeom>
          <a:noFill/>
        </p:spPr>
        <p:txBody>
          <a:bodyPr wrap="square" rtlCol="0">
            <a:spAutoFit/>
          </a:bodyPr>
          <a:lstStyle/>
          <a:p>
            <a:pPr algn="l"/>
            <a:r>
              <a:rPr lang="en-US" altLang="zh-CN" sz="3200" b="1" dirty="0">
                <a:solidFill>
                  <a:schemeClr val="tx1"/>
                </a:solidFill>
                <a:latin typeface="华文楷体" panose="02010600040101010101" charset="-122"/>
                <a:ea typeface="华文楷体" panose="02010600040101010101" charset="-122"/>
                <a:cs typeface="Comic Sans MS" panose="030F0702030302020204" pitchFamily="66" charset="0"/>
                <a:sym typeface="+mn-ea"/>
              </a:rPr>
              <a:t>3.</a:t>
            </a:r>
            <a:r>
              <a:rPr lang="zh-CN" altLang="en-US" sz="3200" b="1" dirty="0">
                <a:solidFill>
                  <a:schemeClr val="tx1"/>
                </a:solidFill>
                <a:latin typeface="华文楷体" panose="02010600040101010101" charset="-122"/>
                <a:ea typeface="华文楷体" panose="02010600040101010101" charset="-122"/>
                <a:cs typeface="Comic Sans MS" panose="030F0702030302020204" pitchFamily="66" charset="0"/>
                <a:sym typeface="+mn-ea"/>
              </a:rPr>
              <a:t>公司遇到一些____的困难，我们正在积极想办法。</a:t>
            </a:r>
            <a:endParaRPr lang="zh-CN" altLang="en-US" sz="3600" b="1" dirty="0">
              <a:solidFill>
                <a:schemeClr val="tx1"/>
              </a:solidFill>
              <a:latin typeface="华文楷体" panose="02010600040101010101" charset="-122"/>
              <a:ea typeface="华文楷体" panose="02010600040101010101" charset="-122"/>
              <a:cs typeface="Comic Sans MS" panose="030F0702030302020204" pitchFamily="66" charset="0"/>
              <a:sym typeface="+mn-ea"/>
            </a:endParaRPr>
          </a:p>
          <a:p>
            <a:pPr algn="l"/>
            <a:endParaRPr lang="en-US" altLang="zh-CN" sz="3600" b="1" dirty="0">
              <a:solidFill>
                <a:schemeClr val="tx1"/>
              </a:solidFill>
              <a:latin typeface="华文楷体" panose="02010600040101010101" charset="-122"/>
              <a:ea typeface="华文楷体" panose="02010600040101010101" charset="-122"/>
              <a:cs typeface="Comic Sans MS" panose="030F0702030302020204" pitchFamily="66" charset="0"/>
              <a:sym typeface="+mn-ea"/>
            </a:endParaRPr>
          </a:p>
        </p:txBody>
      </p:sp>
      <p:grpSp>
        <p:nvGrpSpPr>
          <p:cNvPr id="11" name="组合 10"/>
          <p:cNvGrpSpPr/>
          <p:nvPr/>
        </p:nvGrpSpPr>
        <p:grpSpPr>
          <a:xfrm>
            <a:off x="-280670" y="1231900"/>
            <a:ext cx="12361545" cy="1628140"/>
            <a:chOff x="-223" y="1716"/>
            <a:chExt cx="19467" cy="2564"/>
          </a:xfrm>
        </p:grpSpPr>
        <p:sp>
          <p:nvSpPr>
            <p:cNvPr id="12" name="矩形 11"/>
            <p:cNvSpPr/>
            <p:nvPr/>
          </p:nvSpPr>
          <p:spPr>
            <a:xfrm>
              <a:off x="1571" y="2489"/>
              <a:ext cx="17673" cy="179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3600" b="1">
                <a:latin typeface="华文楷体" panose="02010600040101010101" charset="-122"/>
                <a:ea typeface="华文楷体" panose="02010600040101010101" charset="-122"/>
                <a:cs typeface="华文楷体" panose="02010600040101010101" charset="-122"/>
              </a:endParaRPr>
            </a:p>
          </p:txBody>
        </p:sp>
        <p:pic>
          <p:nvPicPr>
            <p:cNvPr id="15" name="图片 14" descr="C:\Users\Administrator\Desktop\小红书\对外汉语战略搞钱计划\教学素材\图片素材\我压缩.png我压缩"/>
            <p:cNvPicPr>
              <a:picLocks noChangeAspect="1"/>
            </p:cNvPicPr>
            <p:nvPr/>
          </p:nvPicPr>
          <p:blipFill>
            <a:blip r:embed="rId2"/>
            <a:srcRect/>
            <a:stretch>
              <a:fillRect/>
            </a:stretch>
          </p:blipFill>
          <p:spPr>
            <a:xfrm>
              <a:off x="-223" y="1716"/>
              <a:ext cx="2564" cy="2564"/>
            </a:xfrm>
            <a:prstGeom prst="rect">
              <a:avLst/>
            </a:prstGeom>
          </p:spPr>
        </p:pic>
      </p:grpSp>
      <p:sp>
        <p:nvSpPr>
          <p:cNvPr id="19" name="文本框 18"/>
          <p:cNvSpPr txBox="1"/>
          <p:nvPr/>
        </p:nvSpPr>
        <p:spPr>
          <a:xfrm>
            <a:off x="1196340" y="1948180"/>
            <a:ext cx="9276080" cy="1137285"/>
          </a:xfrm>
          <a:prstGeom prst="rect">
            <a:avLst/>
          </a:prstGeom>
          <a:noFill/>
        </p:spPr>
        <p:txBody>
          <a:bodyPr wrap="square" rtlCol="0">
            <a:spAutoFit/>
          </a:bodyPr>
          <a:lstStyle/>
          <a:p>
            <a:pPr algn="l"/>
            <a:r>
              <a:rPr lang="en-US" altLang="zh-CN" sz="3200" b="1" dirty="0">
                <a:solidFill>
                  <a:schemeClr val="tx1"/>
                </a:solidFill>
                <a:latin typeface="华文楷体" panose="02010600040101010101" charset="-122"/>
                <a:ea typeface="华文楷体" panose="02010600040101010101" charset="-122"/>
                <a:cs typeface="Comic Sans MS" panose="030F0702030302020204" pitchFamily="66" charset="0"/>
                <a:sym typeface="+mn-ea"/>
              </a:rPr>
              <a:t>1.</a:t>
            </a:r>
            <a:r>
              <a:rPr lang="zh-CN" altLang="en-US" sz="3200" b="1" dirty="0">
                <a:solidFill>
                  <a:schemeClr val="tx1"/>
                </a:solidFill>
                <a:latin typeface="华文楷体" panose="02010600040101010101" charset="-122"/>
                <a:ea typeface="华文楷体" panose="02010600040101010101" charset="-122"/>
                <a:cs typeface="Comic Sans MS" panose="030F0702030302020204" pitchFamily="66" charset="0"/>
                <a:sym typeface="+mn-ea"/>
              </a:rPr>
              <a:t>我们租下了一所房子作为_____</a:t>
            </a:r>
            <a:r>
              <a:rPr lang="en-US" altLang="zh-CN" sz="3200" b="1" dirty="0">
                <a:solidFill>
                  <a:schemeClr val="tx1"/>
                </a:solidFill>
                <a:latin typeface="华文楷体" panose="02010600040101010101" charset="-122"/>
                <a:ea typeface="华文楷体" panose="02010600040101010101" charset="-122"/>
                <a:cs typeface="Comic Sans MS" panose="030F0702030302020204" pitchFamily="66" charset="0"/>
                <a:sym typeface="+mn-ea"/>
              </a:rPr>
              <a:t>_______</a:t>
            </a:r>
            <a:r>
              <a:rPr lang="zh-CN" altLang="en-US" sz="3200" b="1" dirty="0">
                <a:solidFill>
                  <a:schemeClr val="tx1"/>
                </a:solidFill>
                <a:latin typeface="华文楷体" panose="02010600040101010101" charset="-122"/>
                <a:ea typeface="华文楷体" panose="02010600040101010101" charset="-122"/>
                <a:cs typeface="Comic Sans MS" panose="030F0702030302020204" pitchFamily="66" charset="0"/>
                <a:sym typeface="+mn-ea"/>
              </a:rPr>
              <a:t>的家。</a:t>
            </a:r>
            <a:endParaRPr lang="zh-CN" altLang="en-US" sz="3200" b="1" dirty="0">
              <a:solidFill>
                <a:schemeClr val="tx1"/>
              </a:solidFill>
              <a:latin typeface="华文楷体" panose="02010600040101010101" charset="-122"/>
              <a:ea typeface="华文楷体" panose="02010600040101010101" charset="-122"/>
              <a:cs typeface="Comic Sans MS" panose="030F0702030302020204" pitchFamily="66" charset="0"/>
              <a:sym typeface="+mn-ea"/>
            </a:endParaRPr>
          </a:p>
          <a:p>
            <a:pPr algn="l"/>
            <a:endParaRPr lang="en-US" altLang="zh-CN" sz="3600" b="1" dirty="0">
              <a:solidFill>
                <a:schemeClr val="tx1"/>
              </a:solidFill>
              <a:latin typeface="华文楷体" panose="02010600040101010101" charset="-122"/>
              <a:ea typeface="华文楷体" panose="02010600040101010101" charset="-122"/>
              <a:cs typeface="Comic Sans MS" panose="030F0702030302020204" pitchFamily="66" charset="0"/>
              <a:sym typeface="+mn-ea"/>
            </a:endParaRPr>
          </a:p>
        </p:txBody>
      </p:sp>
      <p:sp>
        <p:nvSpPr>
          <p:cNvPr id="2" name="文本框 1"/>
          <p:cNvSpPr txBox="1"/>
          <p:nvPr/>
        </p:nvSpPr>
        <p:spPr>
          <a:xfrm>
            <a:off x="6764020" y="1896110"/>
            <a:ext cx="2014855" cy="583565"/>
          </a:xfrm>
          <a:prstGeom prst="rect">
            <a:avLst/>
          </a:prstGeom>
          <a:noFill/>
        </p:spPr>
        <p:txBody>
          <a:bodyPr wrap="none" rtlCol="0">
            <a:spAutoFit/>
          </a:bodyPr>
          <a:lstStyle/>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临时</a:t>
            </a:r>
            <a:r>
              <a:rPr lang="en-US" altLang="zh-CN"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a:t>
            </a:r>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暂时</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sp>
        <p:nvSpPr>
          <p:cNvPr id="6" name="文本框 5"/>
          <p:cNvSpPr txBox="1"/>
          <p:nvPr/>
        </p:nvSpPr>
        <p:spPr>
          <a:xfrm>
            <a:off x="4813300" y="3298825"/>
            <a:ext cx="996950" cy="583565"/>
          </a:xfrm>
          <a:prstGeom prst="rect">
            <a:avLst/>
          </a:prstGeom>
          <a:noFill/>
        </p:spPr>
        <p:txBody>
          <a:bodyPr wrap="none" rtlCol="0">
            <a:spAutoFit/>
          </a:bodyPr>
          <a:lstStyle/>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暂时</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sp>
        <p:nvSpPr>
          <p:cNvPr id="10" name="文本框 9"/>
          <p:cNvSpPr txBox="1"/>
          <p:nvPr/>
        </p:nvSpPr>
        <p:spPr>
          <a:xfrm>
            <a:off x="4448175" y="5395595"/>
            <a:ext cx="996950" cy="583565"/>
          </a:xfrm>
          <a:prstGeom prst="rect">
            <a:avLst/>
          </a:prstGeom>
          <a:noFill/>
        </p:spPr>
        <p:txBody>
          <a:bodyPr wrap="none" rtlCol="0">
            <a:spAutoFit/>
          </a:bodyPr>
          <a:lstStyle/>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暂时</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P spid="10" grpId="0"/>
      <p:bldP spid="10"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nvPicPr>
        <p:blipFill rotWithShape="1">
          <a:blip r:embed="rId1"/>
          <a:srcRect/>
          <a:stretch>
            <a:fillRect/>
          </a:stretch>
        </p:blipFill>
        <p:spPr>
          <a:xfrm>
            <a:off x="1005205" y="1005840"/>
            <a:ext cx="9963150" cy="570484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请用下面的词语造句</a:t>
            </a:r>
            <a:endParaRPr lang="en-US" altLang="zh-CN"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sp>
        <p:nvSpPr>
          <p:cNvPr id="8" name="文本框 7"/>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endParaRPr>
          </a:p>
        </p:txBody>
      </p:sp>
      <p:pic>
        <p:nvPicPr>
          <p:cNvPr id="10" name="图片 9" descr="老师"/>
          <p:cNvPicPr>
            <a:picLocks noChangeAspect="1"/>
          </p:cNvPicPr>
          <p:nvPr/>
        </p:nvPicPr>
        <p:blipFill>
          <a:blip r:embed="rId3"/>
          <a:stretch>
            <a:fillRect/>
          </a:stretch>
        </p:blipFill>
        <p:spPr>
          <a:xfrm flipH="1">
            <a:off x="-43180" y="4780915"/>
            <a:ext cx="2011045" cy="2077085"/>
          </a:xfrm>
          <a:prstGeom prst="rect">
            <a:avLst/>
          </a:prstGeom>
        </p:spPr>
      </p:pic>
      <p:sp>
        <p:nvSpPr>
          <p:cNvPr id="7" name="文本框 6"/>
          <p:cNvSpPr txBox="1"/>
          <p:nvPr/>
        </p:nvSpPr>
        <p:spPr>
          <a:xfrm>
            <a:off x="1745615" y="2619375"/>
            <a:ext cx="1407795" cy="2553335"/>
          </a:xfrm>
          <a:prstGeom prst="rect">
            <a:avLst/>
          </a:prstGeom>
          <a:noFill/>
        </p:spPr>
        <p:txBody>
          <a:bodyPr wrap="none" rtlCol="0" anchor="t">
            <a:spAutoFit/>
          </a:bodyPr>
          <a:lstStyle/>
          <a:p>
            <a:pPr algn="l"/>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意外：</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明显：</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endParaRPr>
          </a:p>
          <a:p>
            <a:pPr algn="l"/>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立即：</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endParaRPr>
          </a:p>
          <a:p>
            <a:pPr algn="l"/>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趋势：</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endParaRPr>
          </a:p>
          <a:p>
            <a:pPr algn="l"/>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差异：</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2" name="图片 1" descr="1"/>
          <p:cNvPicPr>
            <a:picLocks noChangeAspect="1"/>
          </p:cNvPicPr>
          <p:nvPr/>
        </p:nvPicPr>
        <p:blipFill>
          <a:blip r:embed="rId4"/>
          <a:stretch>
            <a:fillRect/>
          </a:stretch>
        </p:blipFill>
        <p:spPr>
          <a:xfrm>
            <a:off x="10718800" y="0"/>
            <a:ext cx="1459230" cy="145923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75" y="-110490"/>
            <a:ext cx="12245975" cy="8528685"/>
            <a:chOff x="-95" y="-188"/>
            <a:chExt cx="19285" cy="13431"/>
          </a:xfrm>
        </p:grpSpPr>
        <p:grpSp>
          <p:nvGrpSpPr>
            <p:cNvPr id="35" name="组合 34"/>
            <p:cNvGrpSpPr/>
            <p:nvPr/>
          </p:nvGrpSpPr>
          <p:grpSpPr>
            <a:xfrm>
              <a:off x="-95" y="-188"/>
              <a:ext cx="19285" cy="13431"/>
              <a:chOff x="-97" y="-188"/>
              <a:chExt cx="19285" cy="13431"/>
            </a:xfrm>
          </p:grpSpPr>
          <p:grpSp>
            <p:nvGrpSpPr>
              <p:cNvPr id="26" name="组合 25"/>
              <p:cNvGrpSpPr/>
              <p:nvPr/>
            </p:nvGrpSpPr>
            <p:grpSpPr>
              <a:xfrm>
                <a:off x="-97" y="-186"/>
                <a:ext cx="9664" cy="11216"/>
                <a:chOff x="1953" y="1163"/>
                <a:chExt cx="7302" cy="8474"/>
              </a:xfrm>
            </p:grpSpPr>
            <p:sp>
              <p:nvSpPr>
                <p:cNvPr id="8" name="矩形 7"/>
                <p:cNvSpPr/>
                <p:nvPr/>
              </p:nvSpPr>
              <p:spPr>
                <a:xfrm>
                  <a:off x="1964" y="3696"/>
                  <a:ext cx="7258" cy="3352"/>
                </a:xfrm>
                <a:prstGeom prst="rect">
                  <a:avLst/>
                </a:prstGeom>
                <a:solidFill>
                  <a:srgbClr val="25366A"/>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
                <p:cNvSpPr txBox="1"/>
                <p:nvPr/>
              </p:nvSpPr>
              <p:spPr>
                <a:xfrm>
                  <a:off x="1975" y="4268"/>
                  <a:ext cx="7239" cy="1866"/>
                </a:xfrm>
                <a:prstGeom prst="rect">
                  <a:avLst/>
                </a:prstGeom>
                <a:noFill/>
              </p:spPr>
              <p:txBody>
                <a:bodyPr wrap="square" rtlCol="0">
                  <a:spAutoFit/>
                </a:bodyPr>
                <a:lstStyle/>
                <a:p>
                  <a:pPr algn="ctr"/>
                  <a:r>
                    <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rPr>
                    <a:t>HSK 5</a:t>
                  </a:r>
                  <a:endPar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endParaRPr>
                </a:p>
              </p:txBody>
            </p:sp>
            <p:sp>
              <p:nvSpPr>
                <p:cNvPr id="11" name="矩形 10"/>
                <p:cNvSpPr/>
                <p:nvPr/>
              </p:nvSpPr>
              <p:spPr>
                <a:xfrm>
                  <a:off x="1963" y="1163"/>
                  <a:ext cx="7258" cy="2637"/>
                </a:xfrm>
                <a:prstGeom prst="rect">
                  <a:avLst/>
                </a:prstGeom>
                <a:solidFill>
                  <a:srgbClr val="25366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p:nvPr/>
              </p:nvSpPr>
              <p:spPr>
                <a:xfrm>
                  <a:off x="1964" y="1674"/>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Standard Course</a:t>
                  </a:r>
                  <a:endParaRPr lang="en-US" altLang="zh-CN" sz="6000" b="1" dirty="0">
                    <a:solidFill>
                      <a:schemeClr val="bg1"/>
                    </a:solidFill>
                    <a:latin typeface="思源黑体 CN Regular" panose="020B0500000000000000" pitchFamily="34" charset="-122"/>
                    <a:ea typeface="思源黑体 CN Regular" panose="020B0500000000000000" pitchFamily="34" charset="-122"/>
                  </a:endParaRPr>
                </a:p>
              </p:txBody>
            </p:sp>
            <p:sp>
              <p:nvSpPr>
                <p:cNvPr id="12" name="矩形 11"/>
                <p:cNvSpPr/>
                <p:nvPr/>
              </p:nvSpPr>
              <p:spPr>
                <a:xfrm>
                  <a:off x="1953" y="7001"/>
                  <a:ext cx="7258" cy="2636"/>
                </a:xfrm>
                <a:prstGeom prst="rect">
                  <a:avLst/>
                </a:prstGeom>
                <a:solidFill>
                  <a:srgbClr val="25366A"/>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3"/>
                <p:cNvSpPr txBox="1"/>
                <p:nvPr/>
              </p:nvSpPr>
              <p:spPr>
                <a:xfrm>
                  <a:off x="1975" y="7522"/>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Lesson 16</a:t>
                  </a:r>
                  <a:endParaRPr lang="en-US" altLang="zh-CN" sz="6000"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4" name="直接连接符 13"/>
                <p:cNvCxnSpPr/>
                <p:nvPr/>
              </p:nvCxnSpPr>
              <p:spPr>
                <a:xfrm>
                  <a:off x="1965" y="380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64" y="696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9524" y="-188"/>
                <a:ext cx="9664" cy="11219"/>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C:\Users\Administrator\Desktop\小红书\对外汉语战略搞钱计划\教学素材\图片素材\我压缩.png我压缩"/>
              <p:cNvPicPr>
                <a:picLocks noChangeAspect="1"/>
              </p:cNvPicPr>
              <p:nvPr/>
            </p:nvPicPr>
            <p:blipFill>
              <a:blip r:embed="rId2"/>
              <a:srcRect/>
              <a:stretch>
                <a:fillRect/>
              </a:stretch>
            </p:blipFill>
            <p:spPr>
              <a:xfrm>
                <a:off x="5130" y="77"/>
                <a:ext cx="13166" cy="13166"/>
              </a:xfrm>
              <a:prstGeom prst="rect">
                <a:avLst/>
              </a:prstGeom>
            </p:spPr>
          </p:pic>
        </p:grpSp>
        <p:pic>
          <p:nvPicPr>
            <p:cNvPr id="38" name="图片 37" descr="下一页按钮">
              <a:hlinkClick r:id="" action="ppaction://hlinkshowjump?jump=nextslide"/>
            </p:cNvPr>
            <p:cNvPicPr>
              <a:picLocks noChangeAspect="1"/>
            </p:cNvPicPr>
            <p:nvPr/>
          </p:nvPicPr>
          <p:blipFill>
            <a:blip r:embed="rId3"/>
            <a:stretch>
              <a:fillRect/>
            </a:stretch>
          </p:blipFill>
          <p:spPr>
            <a:xfrm>
              <a:off x="15610" y="8802"/>
              <a:ext cx="2899" cy="1498"/>
            </a:xfrm>
            <a:prstGeom prst="rect">
              <a:avLst/>
            </a:prstGeom>
          </p:spPr>
        </p:pic>
      </p:gr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图片 601" descr="C:\Users\38577\Desktop\11.jpg11"/>
          <p:cNvPicPr>
            <a:picLocks noChangeAspect="1"/>
          </p:cNvPicPr>
          <p:nvPr/>
        </p:nvPicPr>
        <p:blipFill rotWithShape="1">
          <a:blip r:embed="rId1"/>
          <a:srcRect/>
          <a:stretch>
            <a:fillRect/>
          </a:stretch>
        </p:blipFill>
        <p:spPr>
          <a:xfrm>
            <a:off x="-190500" y="-578167"/>
            <a:ext cx="12573635" cy="8015605"/>
          </a:xfrm>
          <a:prstGeom prst="rect">
            <a:avLst/>
          </a:prstGeom>
        </p:spPr>
      </p:pic>
      <p:sp>
        <p:nvSpPr>
          <p:cNvPr id="34" name="PA-4-Point Star 33"/>
          <p:cNvSpPr/>
          <p:nvPr>
            <p:custDataLst>
              <p:tags r:id="rId2"/>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3"/>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4"/>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5"/>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6"/>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7"/>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8"/>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9"/>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0"/>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1"/>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2"/>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3"/>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4"/>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5"/>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6"/>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7"/>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8"/>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19"/>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0"/>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1"/>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2"/>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3"/>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4"/>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5"/>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6"/>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7"/>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8"/>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29"/>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0"/>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1"/>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2"/>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3"/>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4"/>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5"/>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6"/>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7"/>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8"/>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39"/>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0"/>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1"/>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2"/>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3"/>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4"/>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5"/>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6"/>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7"/>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8"/>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49"/>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0"/>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1"/>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2"/>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3"/>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4"/>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5"/>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6"/>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7"/>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8"/>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59"/>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0"/>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1"/>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2"/>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3"/>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4"/>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5"/>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6"/>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7"/>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8"/>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69"/>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0"/>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1"/>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2"/>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3"/>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4"/>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5"/>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6"/>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7"/>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8"/>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79"/>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0"/>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1"/>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2"/>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3"/>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4"/>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5"/>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6"/>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7"/>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8"/>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89"/>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0"/>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1"/>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2"/>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3"/>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4"/>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5"/>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6"/>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7"/>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8"/>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99"/>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0"/>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1"/>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2"/>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3"/>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4"/>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5"/>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6"/>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7"/>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8"/>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09"/>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0"/>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1"/>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2"/>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3"/>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4"/>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5"/>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6"/>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7"/>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十六课</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3" y="702214"/>
            <a:ext cx="38811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5  Lesson 1</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99"/>
                <a:ext cx="18916" cy="2928"/>
                <a:chOff x="3051" y="4499"/>
                <a:chExt cx="18916" cy="2928"/>
              </a:xfrm>
            </p:grpSpPr>
            <p:grpSp>
              <p:nvGrpSpPr>
                <p:cNvPr id="3" name="组合 2"/>
                <p:cNvGrpSpPr/>
                <p:nvPr/>
              </p:nvGrpSpPr>
              <p:grpSpPr>
                <a:xfrm>
                  <a:off x="6731" y="6525"/>
                  <a:ext cx="15064" cy="902"/>
                  <a:chOff x="8865" y="6525"/>
                  <a:chExt cx="15064" cy="902"/>
                </a:xfrm>
              </p:grpSpPr>
              <p:sp>
                <p:nvSpPr>
                  <p:cNvPr id="15" name="矩形 14"/>
                  <p:cNvSpPr/>
                  <p:nvPr/>
                </p:nvSpPr>
                <p:spPr>
                  <a:xfrm>
                    <a:off x="8865" y="6525"/>
                    <a:ext cx="3417"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16</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15133" y="6525"/>
                    <a:ext cx="8796" cy="902"/>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weight and diet</a:t>
                    </a:r>
                    <a:endParaRPr 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99"/>
                  <a:ext cx="18916" cy="2444"/>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16</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体重与节食</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3</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8"/>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0564815 L -0.000833333 -0.258611 " pathEditMode="relative" rAng="0" ptsTypes="">
                                      <p:cBhvr>
                                        <p:cTn id="824" dur="5000" fill="hold"/>
                                        <p:tgtEl>
                                          <p:spTgt spid="11"/>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1"/>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2"/>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3"/>
            <a:stretch>
              <a:fillRect/>
            </a:stretch>
          </p:blipFill>
          <p:spPr>
            <a:xfrm>
              <a:off x="6083" y="8073"/>
              <a:ext cx="1661" cy="1661"/>
            </a:xfrm>
            <a:prstGeom prst="rect">
              <a:avLst/>
            </a:prstGeom>
          </p:spPr>
        </p:pic>
      </p:grpSp>
      <p:grpSp>
        <p:nvGrpSpPr>
          <p:cNvPr id="10" name="组合 9"/>
          <p:cNvGrpSpPr/>
          <p:nvPr/>
        </p:nvGrpSpPr>
        <p:grpSpPr>
          <a:xfrm>
            <a:off x="7430718" y="-493395"/>
            <a:ext cx="4806699" cy="2945130"/>
            <a:chOff x="9056" y="6028"/>
            <a:chExt cx="6741" cy="4638"/>
          </a:xfrm>
        </p:grpSpPr>
        <p:pic>
          <p:nvPicPr>
            <p:cNvPr id="11" name="图片 10" descr="0f19f38c4d898577ade8f7c1d044040e (1)"/>
            <p:cNvPicPr>
              <a:picLocks noChangeAspect="1"/>
            </p:cNvPicPr>
            <p:nvPr/>
          </p:nvPicPr>
          <p:blipFill>
            <a:blip r:embed="rId4"/>
            <a:stretch>
              <a:fillRect/>
            </a:stretch>
          </p:blipFill>
          <p:spPr>
            <a:xfrm rot="300000">
              <a:off x="9317" y="6028"/>
              <a:ext cx="6480" cy="4638"/>
            </a:xfrm>
            <a:prstGeom prst="rect">
              <a:avLst/>
            </a:prstGeom>
          </p:spPr>
        </p:pic>
        <p:sp>
          <p:nvSpPr>
            <p:cNvPr id="12" name="文本框 11"/>
            <p:cNvSpPr txBox="1"/>
            <p:nvPr/>
          </p:nvSpPr>
          <p:spPr>
            <a:xfrm>
              <a:off x="9056" y="8213"/>
              <a:ext cx="6716" cy="1113"/>
            </a:xfrm>
            <a:prstGeom prst="rect">
              <a:avLst/>
            </a:prstGeom>
            <a:noFill/>
          </p:spPr>
          <p:txBody>
            <a:bodyPr wrap="square" rtlCol="0">
              <a:spAutoFit/>
            </a:bodyPr>
            <a:lstStyle/>
            <a:p>
              <a:pPr algn="ctr" defTabSz="1300480" eaLnBrk="1"/>
              <a:r>
                <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说一说：</a:t>
              </a:r>
              <a:endPar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a:p>
              <a:pPr algn="ctr" defTabSz="1300480" eaLnBrk="1"/>
              <a:r>
                <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你知道的节食方法。你认为哪种更有效？</a:t>
              </a:r>
              <a:endPar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p:txBody>
        </p:sp>
      </p:grpSp>
      <p:sp>
        <p:nvSpPr>
          <p:cNvPr id="4"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6"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0726" name="Picture 7" descr="C:\Users\Leah M\Desktop\图片1.png图片1"/>
          <p:cNvPicPr>
            <a:picLocks noChangeAspect="1"/>
          </p:cNvPicPr>
          <p:nvPr/>
        </p:nvPicPr>
        <p:blipFill>
          <a:blip r:embed="rId5"/>
          <a:srcRect/>
          <a:stretch>
            <a:fillRect/>
          </a:stretch>
        </p:blipFill>
        <p:spPr>
          <a:xfrm>
            <a:off x="2817495" y="2014220"/>
            <a:ext cx="2827020" cy="3046730"/>
          </a:xfrm>
          <a:prstGeom prst="rect">
            <a:avLst/>
          </a:prstGeom>
          <a:noFill/>
          <a:ln w="12700">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南方" hidden="1"/>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文本框 71"/>
            <p:cNvSpPr txBox="1"/>
            <p:nvPr/>
          </p:nvSpPr>
          <p:spPr>
            <a:xfrm>
              <a:off x="9628" y="3387"/>
              <a:ext cx="7429" cy="4603"/>
            </a:xfrm>
            <a:prstGeom prst="rect">
              <a:avLst/>
            </a:prstGeom>
            <a:grpFill/>
            <a:ln>
              <a:solidFill>
                <a:srgbClr val="E2AEAB"/>
              </a:solidFill>
            </a:ln>
          </p:spPr>
          <p:txBody>
            <a:bodyPr wrap="square" rtlCol="0">
              <a:spAutoFit/>
            </a:bodyPr>
            <a:p>
              <a:pPr algn="ctr">
                <a:buClrTx/>
                <a:buSzTx/>
                <a:buFontTx/>
              </a:pP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nán fānɡ</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南</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方</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south, southern part</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2" name="END"/>
          <p:cNvGrpSpPr/>
          <p:nvPr/>
        </p:nvGrpSpPr>
        <p:grpSpPr>
          <a:xfrm>
            <a:off x="6093143" y="770255"/>
            <a:ext cx="4739005" cy="5817235"/>
            <a:chOff x="9628" y="1159"/>
            <a:chExt cx="7463" cy="9161"/>
          </a:xfrm>
          <a:solidFill>
            <a:srgbClr val="E2AEAB"/>
          </a:solidFill>
        </p:grpSpPr>
        <p:sp>
          <p:nvSpPr>
            <p:cNvPr id="25" name="圆角矩形 24"/>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9628" y="2585"/>
              <a:ext cx="7429" cy="4991"/>
            </a:xfrm>
            <a:prstGeom prst="rect">
              <a:avLst/>
            </a:prstGeom>
            <a:grpFill/>
            <a:ln>
              <a:solidFill>
                <a:srgbClr val="E2AEAB"/>
              </a:solidFill>
            </a:ln>
          </p:spPr>
          <p:txBody>
            <a:bodyPr wrap="square" rtlCol="0">
              <a:spAutoFit/>
            </a:bodyPr>
            <a:p>
              <a:pPr algn="ctr"/>
              <a:r>
                <a:rPr sz="4400">
                  <a:solidFill>
                    <a:schemeClr val="lt1"/>
                  </a:solidFill>
                  <a:latin typeface="华文细黑" panose="02010600040101010101" pitchFamily="2" charset="-122"/>
                  <a:ea typeface="华文细黑" panose="02010600040101010101" pitchFamily="2" charset="-122"/>
                  <a:sym typeface="华文细黑" panose="02010600040101010101" pitchFamily="2" charset="-122"/>
                </a:rPr>
                <a:t>cuòshī</a:t>
              </a:r>
              <a:r>
                <a:rPr lang="en-US" sz="9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9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措施</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buClrTx/>
                <a:buSzTx/>
                <a:buFontTx/>
              </a:pPr>
              <a:r>
                <a:rPr sz="2400">
                  <a:solidFill>
                    <a:schemeClr val="lt1"/>
                  </a:solidFill>
                  <a:sym typeface="Times New Roman" panose="02020603050405020304" pitchFamily="18" charset="0"/>
                </a:rPr>
                <a:t>n. measure,step</a:t>
              </a:r>
              <a:endParaRPr lang="en-US" sz="96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64" name="复习" hidden="1"/>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文本框 65"/>
            <p:cNvSpPr txBox="1"/>
            <p:nvPr/>
          </p:nvSpPr>
          <p:spPr>
            <a:xfrm>
              <a:off x="9628" y="3587"/>
              <a:ext cx="7429" cy="4118"/>
            </a:xfrm>
            <a:prstGeom prst="rect">
              <a:avLst/>
            </a:prstGeom>
            <a:grpFill/>
            <a:ln>
              <a:solidFill>
                <a:schemeClr val="accent1"/>
              </a:solidFill>
            </a:ln>
          </p:spPr>
          <p:txBody>
            <a:bodyPr wrap="square" rtlCol="0">
              <a:spAutoFit/>
            </a:bodyPr>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fù xí</a:t>
              </a: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复</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习</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a:t>
              </a: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to review</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58" name="否则" hidden="1"/>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文本框 59"/>
            <p:cNvSpPr txBox="1"/>
            <p:nvPr/>
          </p:nvSpPr>
          <p:spPr>
            <a:xfrm>
              <a:off x="9628" y="3587"/>
              <a:ext cx="7429" cy="4118"/>
            </a:xfrm>
            <a:prstGeom prst="rect">
              <a:avLst/>
            </a:prstGeom>
            <a:grpFill/>
            <a:ln>
              <a:solidFill>
                <a:schemeClr val="accent3"/>
              </a:solidFill>
            </a:ln>
          </p:spPr>
          <p:txBody>
            <a:bodyPr wrap="square" rtlCol="0">
              <a:spAutoFit/>
            </a:bodyPr>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fǒuzé </a:t>
              </a:r>
              <a:r>
                <a:rPr sz="6000" dirty="0">
                  <a:latin typeface="Arial" panose="020B0604020202020204"/>
                  <a:ea typeface="Arial" panose="020B0604020202020204"/>
                  <a:cs typeface="Arial" panose="020B0604020202020204"/>
                  <a:sym typeface="Arial" panose="020B0604020202020204"/>
                </a:rPr>
                <a:t> </a:t>
              </a:r>
              <a:endParaRPr sz="6000" dirty="0">
                <a:latin typeface="Arial" panose="020B0604020202020204"/>
                <a:ea typeface="Arial" panose="020B0604020202020204"/>
                <a:cs typeface="Arial" panose="020B0604020202020204"/>
                <a:sym typeface="Arial" panose="020B0604020202020204"/>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否则</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conj. or, otherwise</a:t>
              </a:r>
              <a:endPar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34" name="歪歪扭扭"/>
          <p:cNvGrpSpPr/>
          <p:nvPr/>
        </p:nvGrpSpPr>
        <p:grpSpPr>
          <a:xfrm>
            <a:off x="6136323" y="735965"/>
            <a:ext cx="4717415" cy="5817235"/>
            <a:chOff x="9662" y="1159"/>
            <a:chExt cx="7429"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62" y="3695"/>
              <a:ext cx="7362" cy="3973"/>
            </a:xfrm>
            <a:prstGeom prst="rect">
              <a:avLst/>
            </a:prstGeom>
            <a:grpFill/>
            <a:ln>
              <a:solidFill>
                <a:schemeClr val="accent5"/>
              </a:solidFill>
            </a:ln>
          </p:spPr>
          <p:txBody>
            <a:bodyPr wrap="square" rtlCol="0">
              <a:spAutoFit/>
            </a:bodyPr>
            <a:lstStyle/>
            <a:p>
              <a:pPr algn="ct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miáotiáo</a:t>
              </a:r>
              <a:r>
                <a:rPr sz="5400" dirty="0">
                  <a:latin typeface="Arial" panose="020B0604020202020204"/>
                  <a:ea typeface="Arial" panose="020B0604020202020204"/>
                  <a:cs typeface="Arial" panose="020B0604020202020204"/>
                  <a:sym typeface="Arial" panose="020B0604020202020204"/>
                </a:rPr>
                <a:t> </a:t>
              </a:r>
              <a:endParaRPr lang="en-US" sz="5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苗条</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adj. slim, slender</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16" name="女士"/>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4554"/>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err="1" smtClean="0">
                  <a:latin typeface="华文细黑" panose="02010600040101010101" pitchFamily="2" charset="-122"/>
                  <a:ea typeface="华文细黑" panose="02010600040101010101" pitchFamily="2" charset="-122"/>
                  <a:sym typeface="华文细黑" panose="02010600040101010101" pitchFamily="2" charset="-122"/>
                </a:rPr>
                <a:t>jiùcān</a:t>
              </a:r>
              <a:endParaRPr lang="en-US" altLang="zh-CN" sz="5400" dirty="0" err="1" smtClean="0">
                <a:latin typeface="华文细黑" panose="02010600040101010101" pitchFamily="2" charset="-122"/>
                <a:ea typeface="华文细黑" panose="02010600040101010101" pitchFamily="2" charset="-122"/>
                <a:sym typeface="华文细黑" panose="02010600040101010101" pitchFamily="2" charset="-122"/>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就餐</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 v. to have one’s meal</a:t>
              </a:r>
              <a:endParaRPr sz="2400">
                <a:sym typeface="Times New Roman" panose="02020603050405020304" pitchFamily="18" charset="0"/>
              </a:endParaRPr>
            </a:p>
            <a:p>
              <a:pPr algn="ctr"/>
              <a:endParaRPr sz="2400">
                <a:sym typeface="+mn-ea"/>
              </a:endParaRPr>
            </a:p>
          </p:txBody>
        </p:sp>
      </p:grpSp>
      <p:grpSp>
        <p:nvGrpSpPr>
          <p:cNvPr id="29" name="游戏-有问题不显示"/>
          <p:cNvGrpSpPr/>
          <p:nvPr/>
        </p:nvGrpSpPr>
        <p:grpSpPr>
          <a:xfrm>
            <a:off x="6114733" y="735965"/>
            <a:ext cx="4739005" cy="5817235"/>
            <a:chOff x="9628" y="1159"/>
            <a:chExt cx="7463"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yóu xì</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游</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戏</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game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 name="评委"/>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685"/>
              <a:ext cx="7429" cy="3973"/>
            </a:xfrm>
            <a:prstGeom prst="rect">
              <a:avLst/>
            </a:prstGeom>
            <a:grpFill/>
            <a:ln>
              <a:solidFill>
                <a:srgbClr val="E2AEAB"/>
              </a:solidFill>
            </a:ln>
          </p:spPr>
          <p:txBody>
            <a:bodyPr wrap="square" rtlCol="0">
              <a:spAutoFit/>
            </a:bodyPr>
            <a:lstStyle/>
            <a:p>
              <a:pPr algn="ct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biǎomíng</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表明</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rPr>
                <a:t>v. to indicate</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3" name="入围"/>
          <p:cNvGrpSpPr/>
          <p:nvPr/>
        </p:nvGrpSpPr>
        <p:grpSpPr>
          <a:xfrm>
            <a:off x="1338263" y="735965"/>
            <a:ext cx="4717415" cy="5817235"/>
            <a:chOff x="2106" y="1159"/>
            <a:chExt cx="7429"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6" y="3587"/>
              <a:ext cx="7429" cy="3973"/>
            </a:xfrm>
            <a:prstGeom prst="rect">
              <a:avLst/>
            </a:prstGeom>
            <a:noFill/>
          </p:spPr>
          <p:txBody>
            <a:bodyPr wrap="square" rtlCol="0">
              <a:spAutoFit/>
            </a:bodyPr>
            <a:lstStyle/>
            <a:p>
              <a:pPr algn="ct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liánhé</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联合</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rPr>
                <a:t>v./adj. to unite; joint</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 name="对比"/>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4263"/>
            </a:xfrm>
            <a:prstGeom prst="rect">
              <a:avLst/>
            </a:prstGeom>
            <a:grpFill/>
            <a:ln>
              <a:solidFill>
                <a:srgbClr val="558ED5"/>
              </a:solidFill>
            </a:ln>
          </p:spPr>
          <p:txBody>
            <a:bodyPr wrap="square" rtlCol="0">
              <a:spAutoFit/>
            </a:bodyPr>
            <a:lstStyle/>
            <a:p>
              <a:pPr algn="ctr"/>
              <a:r>
                <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xiànxiàng</a:t>
              </a:r>
              <a:endPar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现象</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n. phenomenon</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1" name="电台"/>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118"/>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fàngzòng</a:t>
              </a:r>
              <a:endParaRPr sz="6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放纵</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v. to indulge</a:t>
              </a:r>
              <a:endParaRPr sz="2400">
                <a:sym typeface="+mn-ea"/>
              </a:endParaRPr>
            </a:p>
          </p:txBody>
        </p:sp>
      </p:grpSp>
      <p:grpSp>
        <p:nvGrpSpPr>
          <p:cNvPr id="37" name="细节"/>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155"/>
              <a:ext cx="7429" cy="4603"/>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5400">
                  <a:latin typeface="华文细黑" panose="02010600040101010101" pitchFamily="2" charset="-122"/>
                  <a:ea typeface="华文细黑" panose="02010600040101010101" pitchFamily="2" charset="-122"/>
                  <a:sym typeface="华文细黑" panose="02010600040101010101" pitchFamily="2" charset="-122"/>
                </a:rPr>
                <a:t>cǎiqǔ</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采取</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v. to take, to adopt</a:t>
              </a:r>
              <a:endParaRPr sz="2400">
                <a:sym typeface="+mn-ea"/>
              </a:endParaRPr>
            </a:p>
          </p:txBody>
        </p:sp>
      </p:grpSp>
      <p:grpSp>
        <p:nvGrpSpPr>
          <p:cNvPr id="61" name="带" hidden="1"/>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p>
              <a:pPr algn="ctr"/>
              <a:r>
                <a:rPr sz="6000">
                  <a:sym typeface="+mn-ea"/>
                </a:rPr>
                <a:t>cāi</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猜</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to guess</a:t>
              </a:r>
              <a:endParaRPr sz="2400">
                <a:sym typeface="+mn-ea"/>
              </a:endParaRPr>
            </a:p>
          </p:txBody>
        </p:sp>
      </p:grpSp>
      <p:grpSp>
        <p:nvGrpSpPr>
          <p:cNvPr id="67" name="面包" hidden="1"/>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p>
              <a:pPr algn="ctr"/>
              <a:r>
                <a:rPr sz="6600">
                  <a:sym typeface="+mn-ea"/>
                </a:rPr>
                <a:t>zhǐhǎo</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只好</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mn-ea"/>
                </a:rPr>
                <a:t>adv. cannot but, to be forced to</a:t>
              </a:r>
              <a:endParaRPr sz="2400">
                <a:sym typeface="+mn-ea"/>
              </a:endParaRPr>
            </a:p>
          </p:txBody>
        </p:sp>
      </p:grpSp>
      <p:grpSp>
        <p:nvGrpSpPr>
          <p:cNvPr id="27" name="北方" hidden="1"/>
          <p:cNvGrpSpPr/>
          <p:nvPr/>
        </p:nvGrpSpPr>
        <p:grpSpPr>
          <a:xfrm>
            <a:off x="1337628" y="711061"/>
            <a:ext cx="4717415" cy="5817235"/>
            <a:chOff x="2106" y="1159"/>
            <a:chExt cx="7429" cy="9161"/>
          </a:xfrm>
          <a:solidFill>
            <a:srgbClr val="C00000"/>
          </a:solidFill>
        </p:grpSpPr>
        <p:sp>
          <p:nvSpPr>
            <p:cNvPr id="28" name="圆角矩形 2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40" name="文本框 39"/>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p>
              <a:pPr algn="ctr"/>
              <a:r>
                <a:rPr sz="6600" dirty="0" err="1">
                  <a:latin typeface="GB Pinyinok-D" panose="02010601030101010101" pitchFamily="2" charset="-122"/>
                  <a:ea typeface="GB Pinyinok-D" panose="02010601030101010101" pitchFamily="2" charset="-122"/>
                  <a:sym typeface="+mn-ea"/>
                </a:rPr>
                <a:t>láidejí</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来得及</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there’s still time (to do sth.)</a:t>
              </a:r>
              <a:endParaRPr sz="2400">
                <a:sym typeface="+mn-ea"/>
              </a:endParaRP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19" name="图片 18" descr="1"/>
            <p:cNvPicPr>
              <a:picLocks noChangeAspect="1"/>
            </p:cNvPicPr>
            <p:nvPr/>
          </p:nvPicPr>
          <p:blipFill>
            <a:blip r:embed="rId1"/>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ntr" presetSubtype="2" fill="hold" nodeType="afterEffect">
                                  <p:stCondLst>
                                    <p:cond delay="0"/>
                                  </p:stCondLst>
                                  <p:childTnLst>
                                    <p:set>
                                      <p:cBhvr additive="base">
                                        <p:cTn id="109" dur="500"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ppt_x+#ppt_w/2"/>
                                          </p:val>
                                        </p:tav>
                                        <p:tav tm="100000">
                                          <p:val>
                                            <p:strVal val="#ppt_x"/>
                                          </p:val>
                                        </p:tav>
                                      </p:tavLst>
                                    </p:anim>
                                    <p:anim calcmode="lin" valueType="num">
                                      <p:cBhvr additive="base">
                                        <p:cTn id="111" dur="500" fill="hold"/>
                                        <p:tgtEl>
                                          <p:spTgt spid="27"/>
                                        </p:tgtEl>
                                        <p:attrNameLst>
                                          <p:attrName>ppt_y</p:attrName>
                                        </p:attrNameLst>
                                      </p:cBhvr>
                                      <p:tavLst>
                                        <p:tav tm="0">
                                          <p:val>
                                            <p:strVal val="#ppt_y"/>
                                          </p:val>
                                        </p:tav>
                                        <p:tav tm="100000">
                                          <p:val>
                                            <p:strVal val="#ppt_y"/>
                                          </p:val>
                                        </p:tav>
                                      </p:tavLst>
                                    </p:anim>
                                    <p:anim calcmode="lin" valueType="num">
                                      <p:cBhvr additive="base">
                                        <p:cTn id="112" dur="500" fill="hold"/>
                                        <p:tgtEl>
                                          <p:spTgt spid="27"/>
                                        </p:tgtEl>
                                        <p:attrNameLst>
                                          <p:attrName>ppt_w</p:attrName>
                                        </p:attrNameLst>
                                      </p:cBhvr>
                                      <p:tavLst>
                                        <p:tav tm="0">
                                          <p:val>
                                            <p:fltVal val="0"/>
                                          </p:val>
                                        </p:tav>
                                        <p:tav tm="100000">
                                          <p:val>
                                            <p:strVal val="#ppt_w"/>
                                          </p:val>
                                        </p:tav>
                                      </p:tavLst>
                                    </p:anim>
                                    <p:anim calcmode="lin" valueType="num">
                                      <p:cBhvr additive="base">
                                        <p:cTn id="113" dur="500" fill="hold"/>
                                        <p:tgtEl>
                                          <p:spTgt spid="2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8"/>
                                            </p:cond>
                                          </p:stCondLst>
                                          <p:endCondLst>
                                            <p:cond evt="onStopAudio" delay="0">
                                              <p:tgtEl>
                                                <p:sldTgt/>
                                              </p:tgtEl>
                                            </p:cond>
                                          </p:endCondLst>
                                        </p:cTn>
                                        <p:tgtEl>
                                          <p:sndTgt r:embed="rId2" name="翻书声.wav"/>
                                        </p:tgtEl>
                                      </p:cMediaNode>
                                    </p:audio>
                                  </p:subTnLst>
                                </p:cTn>
                              </p:par>
                            </p:childTnLst>
                          </p:cTn>
                        </p:par>
                      </p:childTnLst>
                    </p:cTn>
                  </p:par>
                  <p:par>
                    <p:cTn id="114" fill="hold">
                      <p:stCondLst>
                        <p:cond delay="indefinite"/>
                      </p:stCondLst>
                      <p:childTnLst>
                        <p:par>
                          <p:cTn id="115" fill="hold">
                            <p:stCondLst>
                              <p:cond delay="0"/>
                            </p:stCondLst>
                            <p:childTnLst>
                              <p:par>
                                <p:cTn id="116" presetID="17" presetClass="exit" presetSubtype="8" fill="hold" nodeType="clickEffect">
                                  <p:stCondLst>
                                    <p:cond delay="0"/>
                                  </p:stCondLst>
                                  <p:childTnLst>
                                    <p:anim calcmode="lin" valueType="num">
                                      <p:cBhvr additive="base">
                                        <p:cTn id="117" dur="500"/>
                                        <p:tgtEl>
                                          <p:spTgt spid="22"/>
                                        </p:tgtEl>
                                        <p:attrNameLst>
                                          <p:attrName>ppt_x</p:attrName>
                                        </p:attrNameLst>
                                      </p:cBhvr>
                                      <p:tavLst>
                                        <p:tav tm="0">
                                          <p:val>
                                            <p:strVal val="ppt_x"/>
                                          </p:val>
                                        </p:tav>
                                        <p:tav tm="100000">
                                          <p:val>
                                            <p:strVal val="ppt_x-ppt_w/2"/>
                                          </p:val>
                                        </p:tav>
                                      </p:tavLst>
                                    </p:anim>
                                    <p:anim calcmode="lin" valueType="num">
                                      <p:cBhvr additive="base">
                                        <p:cTn id="118" dur="500"/>
                                        <p:tgtEl>
                                          <p:spTgt spid="22"/>
                                        </p:tgtEl>
                                        <p:attrNameLst>
                                          <p:attrName>ppt_y</p:attrName>
                                        </p:attrNameLst>
                                      </p:cBhvr>
                                      <p:tavLst>
                                        <p:tav tm="0">
                                          <p:val>
                                            <p:strVal val="ppt_y"/>
                                          </p:val>
                                        </p:tav>
                                        <p:tav tm="100000">
                                          <p:val>
                                            <p:strVal val="ppt_y"/>
                                          </p:val>
                                        </p:tav>
                                      </p:tavLst>
                                    </p:anim>
                                    <p:anim calcmode="lin" valueType="num">
                                      <p:cBhvr additive="base">
                                        <p:cTn id="119" dur="500"/>
                                        <p:tgtEl>
                                          <p:spTgt spid="22"/>
                                        </p:tgtEl>
                                        <p:attrNameLst>
                                          <p:attrName>ppt_w</p:attrName>
                                        </p:attrNameLst>
                                      </p:cBhvr>
                                      <p:tavLst>
                                        <p:tav tm="0">
                                          <p:val>
                                            <p:strVal val="ppt_w"/>
                                          </p:val>
                                        </p:tav>
                                        <p:tav tm="100000">
                                          <p:val>
                                            <p:fltVal val="0"/>
                                          </p:val>
                                        </p:tav>
                                      </p:tavLst>
                                    </p:anim>
                                    <p:anim calcmode="lin" valueType="num">
                                      <p:cBhvr additive="base">
                                        <p:cTn id="120" dur="500"/>
                                        <p:tgtEl>
                                          <p:spTgt spid="22"/>
                                        </p:tgtEl>
                                        <p:attrNameLst>
                                          <p:attrName>ppt_h</p:attrName>
                                        </p:attrNameLst>
                                      </p:cBhvr>
                                      <p:tavLst>
                                        <p:tav tm="0">
                                          <p:val>
                                            <p:strVal val="ppt_h"/>
                                          </p:val>
                                        </p:tav>
                                        <p:tav tm="100000">
                                          <p:val>
                                            <p:strVal val="ppt_h"/>
                                          </p:val>
                                        </p:tav>
                                      </p:tavLst>
                                    </p:anim>
                                    <p:set>
                                      <p:cBhvr additive="base">
                                        <p:cTn id="121" dur="1" fill="hold">
                                          <p:stCondLst>
                                            <p:cond delay="499"/>
                                          </p:stCondLst>
                                        </p:cTn>
                                        <p:tgtEl>
                                          <p:spTgt spid="22"/>
                                        </p:tgtEl>
                                        <p:attrNameLst>
                                          <p:attrName>style.visibility</p:attrName>
                                        </p:attrNameLst>
                                      </p:cBhvr>
                                      <p:to>
                                        <p:strVal val="hidden"/>
                                      </p:to>
                                    </p:set>
                                  </p:childTnLst>
                                </p:cTn>
                              </p:par>
                            </p:childTnLst>
                          </p:cTn>
                        </p:par>
                        <p:par>
                          <p:cTn id="122" fill="hold">
                            <p:stCondLst>
                              <p:cond delay="500"/>
                            </p:stCondLst>
                            <p:childTnLst>
                              <p:par>
                                <p:cTn id="123" presetID="17" presetClass="entr" presetSubtype="2" fill="hold" nodeType="afterEffect">
                                  <p:stCondLst>
                                    <p:cond delay="0"/>
                                  </p:stCondLst>
                                  <p:childTnLst>
                                    <p:set>
                                      <p:cBhvr additive="base">
                                        <p:cTn id="124" dur="500" fill="hold">
                                          <p:stCondLst>
                                            <p:cond delay="0"/>
                                          </p:stCondLst>
                                        </p:cTn>
                                        <p:tgtEl>
                                          <p:spTgt spid="76"/>
                                        </p:tgtEl>
                                        <p:attrNameLst>
                                          <p:attrName>style.visibility</p:attrName>
                                        </p:attrNameLst>
                                      </p:cBhvr>
                                      <p:to>
                                        <p:strVal val="visible"/>
                                      </p:to>
                                    </p:set>
                                    <p:anim calcmode="lin" valueType="num">
                                      <p:cBhvr additive="base">
                                        <p:cTn id="125" dur="500" fill="hold"/>
                                        <p:tgtEl>
                                          <p:spTgt spid="76"/>
                                        </p:tgtEl>
                                        <p:attrNameLst>
                                          <p:attrName>ppt_x</p:attrName>
                                        </p:attrNameLst>
                                      </p:cBhvr>
                                      <p:tavLst>
                                        <p:tav tm="0">
                                          <p:val>
                                            <p:strVal val="#ppt_x+#ppt_w/2"/>
                                          </p:val>
                                        </p:tav>
                                        <p:tav tm="100000">
                                          <p:val>
                                            <p:strVal val="#ppt_x"/>
                                          </p:val>
                                        </p:tav>
                                      </p:tavLst>
                                    </p:anim>
                                    <p:anim calcmode="lin" valueType="num">
                                      <p:cBhvr additive="base">
                                        <p:cTn id="126" dur="500" fill="hold"/>
                                        <p:tgtEl>
                                          <p:spTgt spid="76"/>
                                        </p:tgtEl>
                                        <p:attrNameLst>
                                          <p:attrName>ppt_y</p:attrName>
                                        </p:attrNameLst>
                                      </p:cBhvr>
                                      <p:tavLst>
                                        <p:tav tm="0">
                                          <p:val>
                                            <p:strVal val="#ppt_y"/>
                                          </p:val>
                                        </p:tav>
                                        <p:tav tm="100000">
                                          <p:val>
                                            <p:strVal val="#ppt_y"/>
                                          </p:val>
                                        </p:tav>
                                      </p:tavLst>
                                    </p:anim>
                                    <p:anim calcmode="lin" valueType="num">
                                      <p:cBhvr additive="base">
                                        <p:cTn id="127" dur="500" fill="hold"/>
                                        <p:tgtEl>
                                          <p:spTgt spid="76"/>
                                        </p:tgtEl>
                                        <p:attrNameLst>
                                          <p:attrName>ppt_w</p:attrName>
                                        </p:attrNameLst>
                                      </p:cBhvr>
                                      <p:tavLst>
                                        <p:tav tm="0">
                                          <p:val>
                                            <p:fltVal val="0"/>
                                          </p:val>
                                        </p:tav>
                                        <p:tav tm="100000">
                                          <p:val>
                                            <p:strVal val="#ppt_w"/>
                                          </p:val>
                                        </p:tav>
                                      </p:tavLst>
                                    </p:anim>
                                    <p:anim calcmode="lin" valueType="num">
                                      <p:cBhvr additive="base">
                                        <p:cTn id="128" dur="500" fill="hold"/>
                                        <p:tgtEl>
                                          <p:spTgt spid="76"/>
                                        </p:tgtEl>
                                        <p:attrNameLst>
                                          <p:attrName>ppt_h</p:attrName>
                                        </p:attrNameLst>
                                      </p:cBhvr>
                                      <p:tavLst>
                                        <p:tav tm="0">
                                          <p:val>
                                            <p:strVal val="#ppt_h"/>
                                          </p:val>
                                        </p:tav>
                                        <p:tav tm="100000">
                                          <p:val>
                                            <p:strVal val="#ppt_h"/>
                                          </p:val>
                                        </p:tav>
                                      </p:tavLst>
                                    </p:anim>
                                  </p:childTnLst>
                                </p:cTn>
                              </p:par>
                            </p:childTnLst>
                          </p:cTn>
                        </p:par>
                        <p:par>
                          <p:cTn id="129" fill="hold">
                            <p:stCondLst>
                              <p:cond delay="1000"/>
                            </p:stCondLst>
                            <p:childTnLst>
                              <p:par>
                                <p:cTn id="130" presetID="17" presetClass="exit" presetSubtype="8" fill="hold" nodeType="afterEffect">
                                  <p:stCondLst>
                                    <p:cond delay="0"/>
                                  </p:stCondLst>
                                  <p:childTnLst>
                                    <p:anim calcmode="lin" valueType="num">
                                      <p:cBhvr additive="base">
                                        <p:cTn id="131" dur="500"/>
                                        <p:tgtEl>
                                          <p:spTgt spid="15"/>
                                        </p:tgtEl>
                                        <p:attrNameLst>
                                          <p:attrName>ppt_x</p:attrName>
                                        </p:attrNameLst>
                                      </p:cBhvr>
                                      <p:tavLst>
                                        <p:tav tm="0">
                                          <p:val>
                                            <p:strVal val="ppt_x"/>
                                          </p:val>
                                        </p:tav>
                                        <p:tav tm="100000">
                                          <p:val>
                                            <p:strVal val="ppt_x-ppt_w/2"/>
                                          </p:val>
                                        </p:tav>
                                      </p:tavLst>
                                    </p:anim>
                                    <p:anim calcmode="lin" valueType="num">
                                      <p:cBhvr additive="base">
                                        <p:cTn id="132" dur="500"/>
                                        <p:tgtEl>
                                          <p:spTgt spid="15"/>
                                        </p:tgtEl>
                                        <p:attrNameLst>
                                          <p:attrName>ppt_y</p:attrName>
                                        </p:attrNameLst>
                                      </p:cBhvr>
                                      <p:tavLst>
                                        <p:tav tm="0">
                                          <p:val>
                                            <p:strVal val="ppt_y"/>
                                          </p:val>
                                        </p:tav>
                                        <p:tav tm="100000">
                                          <p:val>
                                            <p:strVal val="ppt_y"/>
                                          </p:val>
                                        </p:tav>
                                      </p:tavLst>
                                    </p:anim>
                                    <p:anim calcmode="lin" valueType="num">
                                      <p:cBhvr additive="base">
                                        <p:cTn id="133" dur="500"/>
                                        <p:tgtEl>
                                          <p:spTgt spid="15"/>
                                        </p:tgtEl>
                                        <p:attrNameLst>
                                          <p:attrName>ppt_w</p:attrName>
                                        </p:attrNameLst>
                                      </p:cBhvr>
                                      <p:tavLst>
                                        <p:tav tm="0">
                                          <p:val>
                                            <p:strVal val="ppt_w"/>
                                          </p:val>
                                        </p:tav>
                                        <p:tav tm="100000">
                                          <p:val>
                                            <p:fltVal val="0"/>
                                          </p:val>
                                        </p:tav>
                                      </p:tavLst>
                                    </p:anim>
                                    <p:anim calcmode="lin" valueType="num">
                                      <p:cBhvr additive="base">
                                        <p:cTn id="134" dur="500"/>
                                        <p:tgtEl>
                                          <p:spTgt spid="15"/>
                                        </p:tgtEl>
                                        <p:attrNameLst>
                                          <p:attrName>ppt_h</p:attrName>
                                        </p:attrNameLst>
                                      </p:cBhvr>
                                      <p:tavLst>
                                        <p:tav tm="0">
                                          <p:val>
                                            <p:strVal val="ppt_h"/>
                                          </p:val>
                                        </p:tav>
                                        <p:tav tm="100000">
                                          <p:val>
                                            <p:strVal val="ppt_h"/>
                                          </p:val>
                                        </p:tav>
                                      </p:tavLst>
                                    </p:anim>
                                    <p:set>
                                      <p:cBhvr additive="base">
                                        <p:cTn id="13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68279" y="876300"/>
            <a:ext cx="1678940" cy="2397125"/>
            <a:chOff x="330" y="2028"/>
            <a:chExt cx="3491" cy="5030"/>
          </a:xfrm>
        </p:grpSpPr>
        <p:grpSp>
          <p:nvGrpSpPr>
            <p:cNvPr id="43" name="组合 42"/>
            <p:cNvGrpSpPr/>
            <p:nvPr/>
          </p:nvGrpSpPr>
          <p:grpSpPr>
            <a:xfrm rot="0">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30" y="4105"/>
              <a:ext cx="3491" cy="2903"/>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smtClean="0">
                  <a:ln>
                    <a:noFill/>
                  </a:ln>
                  <a:effectLst/>
                  <a:uLnTx/>
                  <a:uFillTx/>
                  <a:latin typeface="华文细黑" panose="02010600040101010101" pitchFamily="2" charset="-122"/>
                  <a:ea typeface="华文细黑" panose="02010600040101010101" pitchFamily="2" charset="-122"/>
                  <a:sym typeface="+mn-ea"/>
                </a:rPr>
                <a:t>联合</a:t>
              </a:r>
              <a:endParaRPr lang="zh-CN" altLang="en-US" sz="4800" b="1" noProof="0" dirty="0" smtClean="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mtClean="0">
                  <a:solidFill>
                    <a:schemeClr val="bg1"/>
                  </a:solidFill>
                  <a:latin typeface="Times New Roman" panose="02020603050405020304"/>
                  <a:cs typeface="Times New Roman" panose="02020603050405020304"/>
                  <a:sym typeface="+mn-ea"/>
                </a:rPr>
                <a:t>v./adj. to unite; joint</a:t>
              </a:r>
              <a:endParaRPr lang="en-US" smtClean="0">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61795" y="1341755"/>
            <a:ext cx="1807210" cy="583565"/>
          </a:xfrm>
          <a:prstGeom prst="rect">
            <a:avLst/>
          </a:prstGeom>
          <a:noFill/>
        </p:spPr>
        <p:txBody>
          <a:bodyPr wrap="square">
            <a:sp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3200" dirty="0" smtClean="0">
                <a:latin typeface="华文细黑" panose="02010600040101010101" pitchFamily="2" charset="-122"/>
                <a:ea typeface="华文细黑" panose="02010600040101010101" pitchFamily="2" charset="-122"/>
                <a:sym typeface="+mn-ea"/>
              </a:rPr>
              <a:t>liánhé</a:t>
            </a:r>
            <a:endParaRPr lang="en-US" sz="3200" dirty="0" smtClean="0">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sp>
        <p:nvSpPr>
          <p:cNvPr id="32" name="文本框 7"/>
          <p:cNvSpPr txBox="1"/>
          <p:nvPr/>
        </p:nvSpPr>
        <p:spPr>
          <a:xfrm>
            <a:off x="166805" y="207940"/>
            <a:ext cx="895350" cy="521970"/>
          </a:xfrm>
          <a:prstGeom prst="rect">
            <a:avLst/>
          </a:prstGeom>
          <a:noFill/>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smtClean="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33" name="文本框 7"/>
          <p:cNvSpPr txBox="1"/>
          <p:nvPr/>
        </p:nvSpPr>
        <p:spPr>
          <a:xfrm>
            <a:off x="238243" y="695864"/>
            <a:ext cx="949325" cy="368300"/>
          </a:xfrm>
          <a:prstGeom prst="rect">
            <a:avLst/>
          </a:prstGeom>
          <a:noFill/>
        </p:spPr>
        <p:txBody>
          <a:bodyPr wrap="none">
            <a:spAutoFit/>
          </a:bodyPr>
          <a:p>
            <a:pPr lvl="0" algn="l">
              <a:defRPr/>
            </a:pPr>
            <a:r>
              <a:rPr lang="en-US" altLang="zh-CN" b="1" noProof="0" dirty="0" smtClean="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5" name="组合 4"/>
          <p:cNvGrpSpPr/>
          <p:nvPr/>
        </p:nvGrpSpPr>
        <p:grpSpPr>
          <a:xfrm>
            <a:off x="3925374" y="890270"/>
            <a:ext cx="1678940" cy="2397125"/>
            <a:chOff x="330" y="2028"/>
            <a:chExt cx="3491" cy="5030"/>
          </a:xfrm>
        </p:grpSpPr>
        <p:grpSp>
          <p:nvGrpSpPr>
            <p:cNvPr id="16" name="组合 15"/>
            <p:cNvGrpSpPr/>
            <p:nvPr/>
          </p:nvGrpSpPr>
          <p:grpSpPr>
            <a:xfrm rot="0">
              <a:off x="330" y="2028"/>
              <a:ext cx="3465" cy="5030"/>
              <a:chOff x="1486086" y="120403"/>
              <a:chExt cx="2200089" cy="3194297"/>
            </a:xfrm>
          </p:grpSpPr>
          <p:sp>
            <p:nvSpPr>
              <p:cNvPr id="31"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330" y="4105"/>
              <a:ext cx="3491" cy="2322"/>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smtClean="0">
                  <a:ln>
                    <a:noFill/>
                  </a:ln>
                  <a:effectLst/>
                  <a:uLnTx/>
                  <a:uFillTx/>
                  <a:latin typeface="华文细黑" panose="02010600040101010101" pitchFamily="2" charset="-122"/>
                  <a:ea typeface="华文细黑" panose="02010600040101010101" pitchFamily="2" charset="-122"/>
                  <a:sym typeface="+mn-ea"/>
                </a:rPr>
                <a:t>表明</a:t>
              </a:r>
              <a:endParaRPr lang="zh-CN" altLang="en-US" sz="4800" b="1" noProof="0" dirty="0" smtClean="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mtClean="0">
                  <a:solidFill>
                    <a:schemeClr val="bg1"/>
                  </a:solidFill>
                  <a:latin typeface="Times New Roman" panose="02020603050405020304"/>
                  <a:cs typeface="Times New Roman" panose="02020603050405020304"/>
                  <a:sym typeface="+mn-ea"/>
                </a:rPr>
                <a:t>v. to indicate</a:t>
              </a:r>
              <a:endParaRPr lang="en-US" smtClean="0">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3836670" y="1284605"/>
            <a:ext cx="1807210" cy="460375"/>
          </a:xfrm>
          <a:prstGeom prst="rect">
            <a:avLst/>
          </a:prstGeom>
          <a:noFill/>
        </p:spPr>
        <p:txBody>
          <a:bodyPr wrap="square">
            <a:sp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2400" dirty="0" smtClean="0">
                <a:latin typeface="华文细黑" panose="02010600040101010101" pitchFamily="2" charset="-122"/>
                <a:ea typeface="华文细黑" panose="02010600040101010101" pitchFamily="2" charset="-122"/>
                <a:sym typeface="+mn-ea"/>
              </a:rPr>
              <a:t>biǎomíng</a:t>
            </a:r>
            <a:endParaRPr lang="en-US" sz="2400" dirty="0" smtClean="0">
              <a:latin typeface="华文细黑" panose="02010600040101010101" pitchFamily="2" charset="-122"/>
              <a:ea typeface="华文细黑" panose="02010600040101010101" pitchFamily="2" charset="-122"/>
              <a:sym typeface="+mn-ea"/>
            </a:endParaRPr>
          </a:p>
        </p:txBody>
      </p:sp>
      <p:grpSp>
        <p:nvGrpSpPr>
          <p:cNvPr id="39" name="组合 38"/>
          <p:cNvGrpSpPr/>
          <p:nvPr/>
        </p:nvGrpSpPr>
        <p:grpSpPr>
          <a:xfrm>
            <a:off x="6081834" y="877570"/>
            <a:ext cx="1678940" cy="2397125"/>
            <a:chOff x="330" y="2028"/>
            <a:chExt cx="3491" cy="5030"/>
          </a:xfrm>
        </p:grpSpPr>
        <p:grpSp>
          <p:nvGrpSpPr>
            <p:cNvPr id="40" name="组合 39"/>
            <p:cNvGrpSpPr/>
            <p:nvPr/>
          </p:nvGrpSpPr>
          <p:grpSpPr>
            <a:xfrm rot="0">
              <a:off x="330" y="2028"/>
              <a:ext cx="3465" cy="5030"/>
              <a:chOff x="1486086" y="120403"/>
              <a:chExt cx="2200089" cy="3194297"/>
            </a:xfrm>
          </p:grpSpPr>
          <p:sp>
            <p:nvSpPr>
              <p:cNvPr id="41"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46" name="文本框 7"/>
            <p:cNvSpPr txBox="1"/>
            <p:nvPr/>
          </p:nvSpPr>
          <p:spPr>
            <a:xfrm>
              <a:off x="330" y="4105"/>
              <a:ext cx="3491" cy="2322"/>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smtClean="0">
                  <a:ln>
                    <a:noFill/>
                  </a:ln>
                  <a:effectLst/>
                  <a:uLnTx/>
                  <a:uFillTx/>
                  <a:latin typeface="华文细黑" panose="02010600040101010101" pitchFamily="2" charset="-122"/>
                  <a:ea typeface="华文细黑" panose="02010600040101010101" pitchFamily="2" charset="-122"/>
                  <a:sym typeface="+mn-ea"/>
                </a:rPr>
                <a:t>现象</a:t>
              </a:r>
              <a:endParaRPr lang="zh-CN" altLang="en-US" sz="4800" b="1" noProof="0" dirty="0" smtClean="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mtClean="0">
                  <a:solidFill>
                    <a:schemeClr val="bg1"/>
                  </a:solidFill>
                  <a:latin typeface="Times New Roman" panose="02020603050405020304"/>
                  <a:cs typeface="Times New Roman" panose="02020603050405020304"/>
                  <a:sym typeface="+mn-ea"/>
                </a:rPr>
                <a:t>n. phenomenon</a:t>
              </a:r>
              <a:endParaRPr lang="en-US" smtClean="0">
                <a:solidFill>
                  <a:schemeClr val="bg1"/>
                </a:solidFill>
                <a:latin typeface="Times New Roman" panose="02020603050405020304"/>
                <a:cs typeface="Times New Roman" panose="02020603050405020304"/>
                <a:sym typeface="+mn-ea"/>
              </a:endParaRPr>
            </a:p>
          </p:txBody>
        </p:sp>
      </p:grpSp>
      <p:sp>
        <p:nvSpPr>
          <p:cNvPr id="47" name="文本框 7"/>
          <p:cNvSpPr txBox="1"/>
          <p:nvPr/>
        </p:nvSpPr>
        <p:spPr>
          <a:xfrm>
            <a:off x="5941060" y="1236980"/>
            <a:ext cx="1807210" cy="460375"/>
          </a:xfrm>
          <a:prstGeom prst="rect">
            <a:avLst/>
          </a:prstGeom>
          <a:noFill/>
        </p:spPr>
        <p:txBody>
          <a:bodyPr wrap="square">
            <a:sp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2400" dirty="0" smtClean="0">
                <a:latin typeface="华文细黑" panose="02010600040101010101" pitchFamily="2" charset="-122"/>
                <a:ea typeface="华文细黑" panose="02010600040101010101" pitchFamily="2" charset="-122"/>
                <a:sym typeface="+mn-ea"/>
              </a:rPr>
              <a:t>xiànxiàng</a:t>
            </a:r>
            <a:endParaRPr lang="en-US" sz="2400" dirty="0" smtClean="0">
              <a:latin typeface="华文细黑" panose="02010600040101010101" pitchFamily="2" charset="-122"/>
              <a:ea typeface="华文细黑" panose="02010600040101010101" pitchFamily="2" charset="-122"/>
              <a:sym typeface="+mn-ea"/>
            </a:endParaRPr>
          </a:p>
        </p:txBody>
      </p:sp>
      <p:grpSp>
        <p:nvGrpSpPr>
          <p:cNvPr id="48" name="组合 47"/>
          <p:cNvGrpSpPr/>
          <p:nvPr/>
        </p:nvGrpSpPr>
        <p:grpSpPr>
          <a:xfrm>
            <a:off x="8202099" y="889635"/>
            <a:ext cx="1678940" cy="2397125"/>
            <a:chOff x="330" y="2028"/>
            <a:chExt cx="3491" cy="5030"/>
          </a:xfrm>
        </p:grpSpPr>
        <p:grpSp>
          <p:nvGrpSpPr>
            <p:cNvPr id="49" name="组合 48"/>
            <p:cNvGrpSpPr/>
            <p:nvPr/>
          </p:nvGrpSpPr>
          <p:grpSpPr>
            <a:xfrm rot="0">
              <a:off x="330" y="2028"/>
              <a:ext cx="3465" cy="5030"/>
              <a:chOff x="1486086" y="120403"/>
              <a:chExt cx="2200089" cy="3194297"/>
            </a:xfrm>
          </p:grpSpPr>
          <p:sp>
            <p:nvSpPr>
              <p:cNvPr id="50"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52" name="文本框 7"/>
            <p:cNvSpPr txBox="1"/>
            <p:nvPr/>
          </p:nvSpPr>
          <p:spPr>
            <a:xfrm>
              <a:off x="330" y="4105"/>
              <a:ext cx="3491" cy="2903"/>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smtClean="0">
                  <a:ln>
                    <a:noFill/>
                  </a:ln>
                  <a:effectLst/>
                  <a:uLnTx/>
                  <a:uFillTx/>
                  <a:latin typeface="华文细黑" panose="02010600040101010101" pitchFamily="2" charset="-122"/>
                  <a:ea typeface="华文细黑" panose="02010600040101010101" pitchFamily="2" charset="-122"/>
                  <a:sym typeface="+mn-ea"/>
                </a:rPr>
                <a:t>就餐</a:t>
              </a:r>
              <a:endParaRPr lang="zh-CN" altLang="en-US" sz="4800" b="1" noProof="0" dirty="0" smtClean="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mtClean="0">
                  <a:solidFill>
                    <a:schemeClr val="bg1"/>
                  </a:solidFill>
                  <a:latin typeface="Times New Roman" panose="02020603050405020304"/>
                  <a:cs typeface="Times New Roman" panose="02020603050405020304"/>
                  <a:sym typeface="+mn-ea"/>
                </a:rPr>
                <a:t>v. to have one’s meal</a:t>
              </a:r>
              <a:endParaRPr lang="en-US" smtClean="0">
                <a:solidFill>
                  <a:schemeClr val="bg1"/>
                </a:solidFill>
                <a:latin typeface="Times New Roman" panose="02020603050405020304"/>
                <a:cs typeface="Times New Roman" panose="02020603050405020304"/>
                <a:sym typeface="+mn-ea"/>
              </a:endParaRPr>
            </a:p>
          </p:txBody>
        </p:sp>
      </p:grpSp>
      <p:sp>
        <p:nvSpPr>
          <p:cNvPr id="53" name="文本框 7"/>
          <p:cNvSpPr txBox="1"/>
          <p:nvPr/>
        </p:nvSpPr>
        <p:spPr>
          <a:xfrm>
            <a:off x="8204200" y="1236980"/>
            <a:ext cx="1807210" cy="583565"/>
          </a:xfrm>
          <a:prstGeom prst="rect">
            <a:avLst/>
          </a:prstGeom>
          <a:noFill/>
        </p:spPr>
        <p:txBody>
          <a:bodyPr wrap="square">
            <a:sp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3200" dirty="0" smtClean="0">
                <a:latin typeface="华文细黑" panose="02010600040101010101" pitchFamily="2" charset="-122"/>
                <a:ea typeface="华文细黑" panose="02010600040101010101" pitchFamily="2" charset="-122"/>
                <a:sym typeface="+mn-ea"/>
              </a:rPr>
              <a:t>jiùcān</a:t>
            </a:r>
            <a:endParaRPr lang="en-US" sz="3200" dirty="0" smtClean="0">
              <a:latin typeface="华文细黑" panose="02010600040101010101" pitchFamily="2" charset="-122"/>
              <a:ea typeface="华文细黑" panose="02010600040101010101" pitchFamily="2" charset="-122"/>
              <a:sym typeface="+mn-ea"/>
            </a:endParaRPr>
          </a:p>
        </p:txBody>
      </p:sp>
      <p:grpSp>
        <p:nvGrpSpPr>
          <p:cNvPr id="54" name="组合 53"/>
          <p:cNvGrpSpPr/>
          <p:nvPr/>
        </p:nvGrpSpPr>
        <p:grpSpPr>
          <a:xfrm>
            <a:off x="1817174" y="3599815"/>
            <a:ext cx="1678940" cy="2397125"/>
            <a:chOff x="330" y="2028"/>
            <a:chExt cx="3491" cy="5030"/>
          </a:xfrm>
        </p:grpSpPr>
        <p:grpSp>
          <p:nvGrpSpPr>
            <p:cNvPr id="55" name="组合 54"/>
            <p:cNvGrpSpPr/>
            <p:nvPr/>
          </p:nvGrpSpPr>
          <p:grpSpPr>
            <a:xfrm rot="0">
              <a:off x="330" y="2028"/>
              <a:ext cx="3465" cy="5030"/>
              <a:chOff x="1486086" y="120403"/>
              <a:chExt cx="2200089" cy="3194297"/>
            </a:xfrm>
          </p:grpSpPr>
          <p:sp>
            <p:nvSpPr>
              <p:cNvPr id="56"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3" name="文本框 7"/>
            <p:cNvSpPr txBox="1"/>
            <p:nvPr/>
          </p:nvSpPr>
          <p:spPr>
            <a:xfrm>
              <a:off x="330" y="4105"/>
              <a:ext cx="3491" cy="2322"/>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smtClean="0">
                  <a:ln>
                    <a:noFill/>
                  </a:ln>
                  <a:effectLst/>
                  <a:uLnTx/>
                  <a:uFillTx/>
                  <a:latin typeface="华文细黑" panose="02010600040101010101" pitchFamily="2" charset="-122"/>
                  <a:ea typeface="华文细黑" panose="02010600040101010101" pitchFamily="2" charset="-122"/>
                  <a:sym typeface="+mn-ea"/>
                </a:rPr>
                <a:t>放纵</a:t>
              </a:r>
              <a:endParaRPr lang="zh-CN" altLang="en-US" sz="4800" b="1" noProof="0" dirty="0" smtClean="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mtClean="0">
                  <a:solidFill>
                    <a:schemeClr val="bg1"/>
                  </a:solidFill>
                  <a:latin typeface="Times New Roman" panose="02020603050405020304"/>
                  <a:cs typeface="Times New Roman" panose="02020603050405020304"/>
                  <a:sym typeface="+mn-ea"/>
                </a:rPr>
                <a:t>v. to indulge</a:t>
              </a:r>
              <a:endParaRPr lang="en-US" smtClean="0">
                <a:solidFill>
                  <a:schemeClr val="bg1"/>
                </a:solidFill>
                <a:latin typeface="Times New Roman" panose="02020603050405020304"/>
                <a:cs typeface="Times New Roman" panose="02020603050405020304"/>
                <a:sym typeface="+mn-ea"/>
              </a:endParaRPr>
            </a:p>
          </p:txBody>
        </p:sp>
      </p:grpSp>
      <p:sp>
        <p:nvSpPr>
          <p:cNvPr id="64" name="文本框 7"/>
          <p:cNvSpPr txBox="1"/>
          <p:nvPr/>
        </p:nvSpPr>
        <p:spPr>
          <a:xfrm>
            <a:off x="1710690" y="4065270"/>
            <a:ext cx="1807210" cy="460375"/>
          </a:xfrm>
          <a:prstGeom prst="rect">
            <a:avLst/>
          </a:prstGeom>
          <a:noFill/>
        </p:spPr>
        <p:txBody>
          <a:bodyPr wrap="square">
            <a:sp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2400" dirty="0" smtClean="0">
                <a:latin typeface="华文细黑" panose="02010600040101010101" pitchFamily="2" charset="-122"/>
                <a:ea typeface="华文细黑" panose="02010600040101010101" pitchFamily="2" charset="-122"/>
                <a:sym typeface="+mn-ea"/>
              </a:rPr>
              <a:t>fàngzòng</a:t>
            </a:r>
            <a:endParaRPr lang="en-US" sz="2400" dirty="0" smtClean="0">
              <a:latin typeface="华文细黑" panose="02010600040101010101" pitchFamily="2" charset="-122"/>
              <a:ea typeface="华文细黑" panose="02010600040101010101" pitchFamily="2" charset="-122"/>
              <a:sym typeface="+mn-ea"/>
            </a:endParaRPr>
          </a:p>
        </p:txBody>
      </p:sp>
      <p:grpSp>
        <p:nvGrpSpPr>
          <p:cNvPr id="65" name="组合 64"/>
          <p:cNvGrpSpPr/>
          <p:nvPr/>
        </p:nvGrpSpPr>
        <p:grpSpPr>
          <a:xfrm>
            <a:off x="3974269" y="3613785"/>
            <a:ext cx="1678940" cy="2397125"/>
            <a:chOff x="330" y="2028"/>
            <a:chExt cx="3491" cy="5030"/>
          </a:xfrm>
        </p:grpSpPr>
        <p:grpSp>
          <p:nvGrpSpPr>
            <p:cNvPr id="66" name="组合 65"/>
            <p:cNvGrpSpPr/>
            <p:nvPr/>
          </p:nvGrpSpPr>
          <p:grpSpPr>
            <a:xfrm rot="0">
              <a:off x="330" y="2028"/>
              <a:ext cx="3465" cy="5030"/>
              <a:chOff x="1486086" y="120403"/>
              <a:chExt cx="2200089" cy="3194297"/>
            </a:xfrm>
          </p:grpSpPr>
          <p:sp>
            <p:nvSpPr>
              <p:cNvPr id="6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68" name="图片 6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9" name="文本框 7"/>
            <p:cNvSpPr txBox="1"/>
            <p:nvPr/>
          </p:nvSpPr>
          <p:spPr>
            <a:xfrm>
              <a:off x="330" y="4105"/>
              <a:ext cx="3491" cy="2903"/>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smtClean="0">
                  <a:ln>
                    <a:noFill/>
                  </a:ln>
                  <a:effectLst/>
                  <a:uLnTx/>
                  <a:uFillTx/>
                  <a:latin typeface="华文细黑" panose="02010600040101010101" pitchFamily="2" charset="-122"/>
                  <a:ea typeface="华文细黑" panose="02010600040101010101" pitchFamily="2" charset="-122"/>
                  <a:sym typeface="+mn-ea"/>
                </a:rPr>
                <a:t>苗条</a:t>
              </a:r>
              <a:endParaRPr lang="zh-CN" altLang="en-US" sz="4800" b="1" noProof="0" dirty="0" smtClean="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mtClean="0">
                  <a:solidFill>
                    <a:schemeClr val="bg1"/>
                  </a:solidFill>
                  <a:latin typeface="Times New Roman" panose="02020603050405020304"/>
                  <a:cs typeface="Times New Roman" panose="02020603050405020304"/>
                  <a:sym typeface="+mn-ea"/>
                </a:rPr>
                <a:t>adj. slim, slender</a:t>
              </a:r>
              <a:endParaRPr lang="en-US" smtClean="0">
                <a:solidFill>
                  <a:schemeClr val="bg1"/>
                </a:solidFill>
                <a:latin typeface="Times New Roman" panose="02020603050405020304"/>
                <a:cs typeface="Times New Roman" panose="02020603050405020304"/>
                <a:sym typeface="+mn-ea"/>
              </a:endParaRPr>
            </a:p>
          </p:txBody>
        </p:sp>
      </p:grpSp>
      <p:sp>
        <p:nvSpPr>
          <p:cNvPr id="70" name="文本框 7"/>
          <p:cNvSpPr txBox="1"/>
          <p:nvPr/>
        </p:nvSpPr>
        <p:spPr>
          <a:xfrm>
            <a:off x="3885565" y="4008120"/>
            <a:ext cx="1807210" cy="521970"/>
          </a:xfrm>
          <a:prstGeom prst="rect">
            <a:avLst/>
          </a:prstGeom>
          <a:noFill/>
        </p:spPr>
        <p:txBody>
          <a:bodyPr wrap="square">
            <a:sp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2800" dirty="0" smtClean="0">
                <a:latin typeface="华文细黑" panose="02010600040101010101" pitchFamily="2" charset="-122"/>
                <a:ea typeface="华文细黑" panose="02010600040101010101" pitchFamily="2" charset="-122"/>
                <a:sym typeface="+mn-ea"/>
              </a:rPr>
              <a:t>miáotiáo</a:t>
            </a:r>
            <a:endParaRPr lang="en-US" sz="2800" dirty="0" smtClean="0">
              <a:latin typeface="华文细黑" panose="02010600040101010101" pitchFamily="2" charset="-122"/>
              <a:ea typeface="华文细黑" panose="02010600040101010101" pitchFamily="2" charset="-122"/>
              <a:sym typeface="+mn-ea"/>
            </a:endParaRPr>
          </a:p>
        </p:txBody>
      </p:sp>
      <p:grpSp>
        <p:nvGrpSpPr>
          <p:cNvPr id="71" name="组合 70"/>
          <p:cNvGrpSpPr/>
          <p:nvPr/>
        </p:nvGrpSpPr>
        <p:grpSpPr>
          <a:xfrm>
            <a:off x="6130729" y="3601085"/>
            <a:ext cx="1678940" cy="2397125"/>
            <a:chOff x="330" y="2028"/>
            <a:chExt cx="3491" cy="5030"/>
          </a:xfrm>
        </p:grpSpPr>
        <p:grpSp>
          <p:nvGrpSpPr>
            <p:cNvPr id="72" name="组合 71"/>
            <p:cNvGrpSpPr/>
            <p:nvPr/>
          </p:nvGrpSpPr>
          <p:grpSpPr>
            <a:xfrm rot="0">
              <a:off x="330" y="2028"/>
              <a:ext cx="3465" cy="5030"/>
              <a:chOff x="1486086" y="120403"/>
              <a:chExt cx="2200089" cy="3194297"/>
            </a:xfrm>
          </p:grpSpPr>
          <p:sp>
            <p:nvSpPr>
              <p:cNvPr id="7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74" name="图片 7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75" name="文本框 7"/>
            <p:cNvSpPr txBox="1"/>
            <p:nvPr/>
          </p:nvSpPr>
          <p:spPr>
            <a:xfrm>
              <a:off x="330" y="4105"/>
              <a:ext cx="3491" cy="2903"/>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smtClean="0">
                  <a:ln>
                    <a:noFill/>
                  </a:ln>
                  <a:effectLst/>
                  <a:uLnTx/>
                  <a:uFillTx/>
                  <a:latin typeface="华文细黑" panose="02010600040101010101" pitchFamily="2" charset="-122"/>
                  <a:ea typeface="华文细黑" panose="02010600040101010101" pitchFamily="2" charset="-122"/>
                  <a:sym typeface="+mn-ea"/>
                </a:rPr>
                <a:t>采取</a:t>
              </a:r>
              <a:endParaRPr lang="zh-CN" altLang="en-US" sz="4800" b="1" noProof="0" dirty="0" smtClean="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mtClean="0">
                  <a:solidFill>
                    <a:schemeClr val="bg1"/>
                  </a:solidFill>
                  <a:latin typeface="Times New Roman" panose="02020603050405020304"/>
                  <a:cs typeface="Times New Roman" panose="02020603050405020304"/>
                  <a:sym typeface="+mn-ea"/>
                </a:rPr>
                <a:t>v. to take, to adopt</a:t>
              </a:r>
              <a:endParaRPr lang="en-US" smtClean="0">
                <a:solidFill>
                  <a:schemeClr val="bg1"/>
                </a:solidFill>
                <a:latin typeface="Times New Roman" panose="02020603050405020304"/>
                <a:cs typeface="Times New Roman" panose="02020603050405020304"/>
                <a:sym typeface="+mn-ea"/>
              </a:endParaRPr>
            </a:p>
          </p:txBody>
        </p:sp>
      </p:grpSp>
      <p:sp>
        <p:nvSpPr>
          <p:cNvPr id="76" name="文本框 7"/>
          <p:cNvSpPr txBox="1"/>
          <p:nvPr/>
        </p:nvSpPr>
        <p:spPr>
          <a:xfrm>
            <a:off x="5989955" y="3960495"/>
            <a:ext cx="1807210" cy="583565"/>
          </a:xfrm>
          <a:prstGeom prst="rect">
            <a:avLst/>
          </a:prstGeom>
          <a:noFill/>
        </p:spPr>
        <p:txBody>
          <a:bodyPr wrap="square">
            <a:sp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3200" dirty="0" smtClean="0">
                <a:latin typeface="华文细黑" panose="02010600040101010101" pitchFamily="2" charset="-122"/>
                <a:ea typeface="华文细黑" panose="02010600040101010101" pitchFamily="2" charset="-122"/>
                <a:sym typeface="+mn-ea"/>
              </a:rPr>
              <a:t>cǎiqǔ</a:t>
            </a:r>
            <a:endParaRPr lang="en-US" sz="3200" dirty="0" smtClean="0">
              <a:latin typeface="华文细黑" panose="02010600040101010101" pitchFamily="2" charset="-122"/>
              <a:ea typeface="华文细黑" panose="02010600040101010101" pitchFamily="2" charset="-122"/>
              <a:sym typeface="+mn-ea"/>
            </a:endParaRPr>
          </a:p>
        </p:txBody>
      </p:sp>
      <p:grpSp>
        <p:nvGrpSpPr>
          <p:cNvPr id="77" name="组合 76"/>
          <p:cNvGrpSpPr/>
          <p:nvPr/>
        </p:nvGrpSpPr>
        <p:grpSpPr>
          <a:xfrm>
            <a:off x="8250994" y="3613150"/>
            <a:ext cx="1678940" cy="2397125"/>
            <a:chOff x="330" y="2028"/>
            <a:chExt cx="3491" cy="5030"/>
          </a:xfrm>
        </p:grpSpPr>
        <p:grpSp>
          <p:nvGrpSpPr>
            <p:cNvPr id="78" name="组合 77"/>
            <p:cNvGrpSpPr/>
            <p:nvPr/>
          </p:nvGrpSpPr>
          <p:grpSpPr>
            <a:xfrm rot="0">
              <a:off x="330" y="2028"/>
              <a:ext cx="3465" cy="5030"/>
              <a:chOff x="1486086" y="120403"/>
              <a:chExt cx="2200089" cy="3194297"/>
            </a:xfrm>
          </p:grpSpPr>
          <p:sp>
            <p:nvSpPr>
              <p:cNvPr id="79"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80" name="图片 7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81" name="文本框 7"/>
            <p:cNvSpPr txBox="1"/>
            <p:nvPr/>
          </p:nvSpPr>
          <p:spPr>
            <a:xfrm>
              <a:off x="330" y="4105"/>
              <a:ext cx="3491" cy="2322"/>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smtClean="0">
                  <a:ln>
                    <a:noFill/>
                  </a:ln>
                  <a:effectLst/>
                  <a:uLnTx/>
                  <a:uFillTx/>
                  <a:latin typeface="华文细黑" panose="02010600040101010101" pitchFamily="2" charset="-122"/>
                  <a:ea typeface="华文细黑" panose="02010600040101010101" pitchFamily="2" charset="-122"/>
                  <a:sym typeface="+mn-ea"/>
                </a:rPr>
                <a:t>措施</a:t>
              </a:r>
              <a:endParaRPr lang="zh-CN" altLang="en-US" sz="4800" b="1" noProof="0" dirty="0" smtClean="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mtClean="0">
                  <a:solidFill>
                    <a:schemeClr val="bg1"/>
                  </a:solidFill>
                  <a:latin typeface="Times New Roman" panose="02020603050405020304"/>
                  <a:cs typeface="Times New Roman" panose="02020603050405020304"/>
                  <a:sym typeface="+mn-ea"/>
                </a:rPr>
                <a:t>n. measure,step</a:t>
              </a:r>
              <a:endParaRPr lang="en-US" smtClean="0">
                <a:solidFill>
                  <a:schemeClr val="bg1"/>
                </a:solidFill>
                <a:latin typeface="Times New Roman" panose="02020603050405020304"/>
                <a:cs typeface="Times New Roman" panose="02020603050405020304"/>
                <a:sym typeface="+mn-ea"/>
              </a:endParaRPr>
            </a:p>
          </p:txBody>
        </p:sp>
      </p:grpSp>
      <p:sp>
        <p:nvSpPr>
          <p:cNvPr id="82" name="文本框 7"/>
          <p:cNvSpPr txBox="1"/>
          <p:nvPr/>
        </p:nvSpPr>
        <p:spPr>
          <a:xfrm>
            <a:off x="8166735" y="4003675"/>
            <a:ext cx="1807210" cy="583565"/>
          </a:xfrm>
          <a:prstGeom prst="rect">
            <a:avLst/>
          </a:prstGeom>
          <a:noFill/>
        </p:spPr>
        <p:txBody>
          <a:bodyPr wrap="square">
            <a:sp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3200" dirty="0" smtClean="0">
                <a:latin typeface="华文细黑" panose="02010600040101010101" pitchFamily="2" charset="-122"/>
                <a:ea typeface="华文细黑" panose="02010600040101010101" pitchFamily="2" charset="-122"/>
                <a:sym typeface="+mn-ea"/>
              </a:rPr>
              <a:t>cuòshī</a:t>
            </a:r>
            <a:endParaRPr lang="en-US" sz="3200" dirty="0" smtClean="0">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strVal val="#ppt_w*0.7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strVal val="#ppt_w*0.70"/>
                                          </p:val>
                                        </p:tav>
                                        <p:tav tm="100000">
                                          <p:val>
                                            <p:strVal val="#ppt_w"/>
                                          </p:val>
                                        </p:tav>
                                      </p:tavLst>
                                    </p:anim>
                                    <p:anim calcmode="lin" valueType="num">
                                      <p:cBhvr>
                                        <p:cTn id="20" dur="500" fill="hold"/>
                                        <p:tgtEl>
                                          <p:spTgt spid="39"/>
                                        </p:tgtEl>
                                        <p:attrNameLst>
                                          <p:attrName>ppt_h</p:attrName>
                                        </p:attrNameLst>
                                      </p:cBhvr>
                                      <p:tavLst>
                                        <p:tav tm="0">
                                          <p:val>
                                            <p:strVal val="#ppt_h"/>
                                          </p:val>
                                        </p:tav>
                                        <p:tav tm="100000">
                                          <p:val>
                                            <p:strVal val="#ppt_h"/>
                                          </p:val>
                                        </p:tav>
                                      </p:tavLst>
                                    </p:anim>
                                    <p:animEffect transition="in" filter="fade">
                                      <p:cBhvr>
                                        <p:cTn id="21" dur="500"/>
                                        <p:tgtEl>
                                          <p:spTgt spid="39"/>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ppt_w</p:attrName>
                                        </p:attrNameLst>
                                      </p:cBhvr>
                                      <p:tavLst>
                                        <p:tav tm="0">
                                          <p:val>
                                            <p:strVal val="#ppt_w*0.70"/>
                                          </p:val>
                                        </p:tav>
                                        <p:tav tm="100000">
                                          <p:val>
                                            <p:strVal val="#ppt_w"/>
                                          </p:val>
                                        </p:tav>
                                      </p:tavLst>
                                    </p:anim>
                                    <p:anim calcmode="lin" valueType="num">
                                      <p:cBhvr>
                                        <p:cTn id="26" dur="500" fill="hold"/>
                                        <p:tgtEl>
                                          <p:spTgt spid="48"/>
                                        </p:tgtEl>
                                        <p:attrNameLst>
                                          <p:attrName>ppt_h</p:attrName>
                                        </p:attrNameLst>
                                      </p:cBhvr>
                                      <p:tavLst>
                                        <p:tav tm="0">
                                          <p:val>
                                            <p:strVal val="#ppt_h"/>
                                          </p:val>
                                        </p:tav>
                                        <p:tav tm="100000">
                                          <p:val>
                                            <p:strVal val="#ppt_h"/>
                                          </p:val>
                                        </p:tav>
                                      </p:tavLst>
                                    </p:anim>
                                    <p:animEffect transition="in" filter="fade">
                                      <p:cBhvr>
                                        <p:cTn id="27" dur="500"/>
                                        <p:tgtEl>
                                          <p:spTgt spid="48"/>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strVal val="#ppt_w*0.70"/>
                                          </p:val>
                                        </p:tav>
                                        <p:tav tm="100000">
                                          <p:val>
                                            <p:strVal val="#ppt_w"/>
                                          </p:val>
                                        </p:tav>
                                      </p:tavLst>
                                    </p:anim>
                                    <p:anim calcmode="lin" valueType="num">
                                      <p:cBhvr>
                                        <p:cTn id="32" dur="500" fill="hold"/>
                                        <p:tgtEl>
                                          <p:spTgt spid="54"/>
                                        </p:tgtEl>
                                        <p:attrNameLst>
                                          <p:attrName>ppt_h</p:attrName>
                                        </p:attrNameLst>
                                      </p:cBhvr>
                                      <p:tavLst>
                                        <p:tav tm="0">
                                          <p:val>
                                            <p:strVal val="#ppt_h"/>
                                          </p:val>
                                        </p:tav>
                                        <p:tav tm="100000">
                                          <p:val>
                                            <p:strVal val="#ppt_h"/>
                                          </p:val>
                                        </p:tav>
                                      </p:tavLst>
                                    </p:anim>
                                    <p:animEffect transition="in" filter="fade">
                                      <p:cBhvr>
                                        <p:cTn id="33" dur="500"/>
                                        <p:tgtEl>
                                          <p:spTgt spid="5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ppt_w</p:attrName>
                                        </p:attrNameLst>
                                      </p:cBhvr>
                                      <p:tavLst>
                                        <p:tav tm="0">
                                          <p:val>
                                            <p:strVal val="#ppt_w*0.70"/>
                                          </p:val>
                                        </p:tav>
                                        <p:tav tm="100000">
                                          <p:val>
                                            <p:strVal val="#ppt_w"/>
                                          </p:val>
                                        </p:tav>
                                      </p:tavLst>
                                    </p:anim>
                                    <p:anim calcmode="lin" valueType="num">
                                      <p:cBhvr>
                                        <p:cTn id="38" dur="500" fill="hold"/>
                                        <p:tgtEl>
                                          <p:spTgt spid="65"/>
                                        </p:tgtEl>
                                        <p:attrNameLst>
                                          <p:attrName>ppt_h</p:attrName>
                                        </p:attrNameLst>
                                      </p:cBhvr>
                                      <p:tavLst>
                                        <p:tav tm="0">
                                          <p:val>
                                            <p:strVal val="#ppt_h"/>
                                          </p:val>
                                        </p:tav>
                                        <p:tav tm="100000">
                                          <p:val>
                                            <p:strVal val="#ppt_h"/>
                                          </p:val>
                                        </p:tav>
                                      </p:tavLst>
                                    </p:anim>
                                    <p:animEffect transition="in" filter="fade">
                                      <p:cBhvr>
                                        <p:cTn id="39" dur="500"/>
                                        <p:tgtEl>
                                          <p:spTgt spid="65"/>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strVal val="#ppt_w*0.70"/>
                                          </p:val>
                                        </p:tav>
                                        <p:tav tm="100000">
                                          <p:val>
                                            <p:strVal val="#ppt_w"/>
                                          </p:val>
                                        </p:tav>
                                      </p:tavLst>
                                    </p:anim>
                                    <p:anim calcmode="lin" valueType="num">
                                      <p:cBhvr>
                                        <p:cTn id="44" dur="500" fill="hold"/>
                                        <p:tgtEl>
                                          <p:spTgt spid="71"/>
                                        </p:tgtEl>
                                        <p:attrNameLst>
                                          <p:attrName>ppt_h</p:attrName>
                                        </p:attrNameLst>
                                      </p:cBhvr>
                                      <p:tavLst>
                                        <p:tav tm="0">
                                          <p:val>
                                            <p:strVal val="#ppt_h"/>
                                          </p:val>
                                        </p:tav>
                                        <p:tav tm="100000">
                                          <p:val>
                                            <p:strVal val="#ppt_h"/>
                                          </p:val>
                                        </p:tav>
                                      </p:tavLst>
                                    </p:anim>
                                    <p:animEffect transition="in" filter="fade">
                                      <p:cBhvr>
                                        <p:cTn id="45" dur="500"/>
                                        <p:tgtEl>
                                          <p:spTgt spid="71"/>
                                        </p:tgtEl>
                                      </p:cBhvr>
                                    </p:animEffect>
                                  </p:childTnLst>
                                </p:cTn>
                              </p:par>
                            </p:childTnLst>
                          </p:cTn>
                        </p:par>
                        <p:par>
                          <p:cTn id="46" fill="hold">
                            <p:stCondLst>
                              <p:cond delay="3500"/>
                            </p:stCondLst>
                            <p:childTnLst>
                              <p:par>
                                <p:cTn id="47" presetID="55" presetClass="entr" presetSubtype="0" fill="hold" nodeType="afterEffect">
                                  <p:stCondLst>
                                    <p:cond delay="0"/>
                                  </p:stCondLst>
                                  <p:childTnLst>
                                    <p:set>
                                      <p:cBhvr>
                                        <p:cTn id="48" dur="500" fill="hold">
                                          <p:stCondLst>
                                            <p:cond delay="0"/>
                                          </p:stCondLst>
                                        </p:cTn>
                                        <p:tgtEl>
                                          <p:spTgt spid="77"/>
                                        </p:tgtEl>
                                        <p:attrNameLst>
                                          <p:attrName>style.visibility</p:attrName>
                                        </p:attrNameLst>
                                      </p:cBhvr>
                                      <p:to>
                                        <p:strVal val="visible"/>
                                      </p:to>
                                    </p:set>
                                    <p:anim calcmode="lin" valueType="num">
                                      <p:cBhvr>
                                        <p:cTn id="49" dur="500" fill="hold"/>
                                        <p:tgtEl>
                                          <p:spTgt spid="77"/>
                                        </p:tgtEl>
                                        <p:attrNameLst>
                                          <p:attrName>ppt_w</p:attrName>
                                        </p:attrNameLst>
                                      </p:cBhvr>
                                      <p:tavLst>
                                        <p:tav tm="0">
                                          <p:val>
                                            <p:strVal val="#ppt_w*0.70"/>
                                          </p:val>
                                        </p:tav>
                                        <p:tav tm="100000">
                                          <p:val>
                                            <p:strVal val="#ppt_w"/>
                                          </p:val>
                                        </p:tav>
                                      </p:tavLst>
                                    </p:anim>
                                    <p:anim calcmode="lin" valueType="num">
                                      <p:cBhvr>
                                        <p:cTn id="50" dur="500" fill="hold"/>
                                        <p:tgtEl>
                                          <p:spTgt spid="77"/>
                                        </p:tgtEl>
                                        <p:attrNameLst>
                                          <p:attrName>ppt_h</p:attrName>
                                        </p:attrNameLst>
                                      </p:cBhvr>
                                      <p:tavLst>
                                        <p:tav tm="0">
                                          <p:val>
                                            <p:strVal val="#ppt_h"/>
                                          </p:val>
                                        </p:tav>
                                        <p:tav tm="100000">
                                          <p:val>
                                            <p:strVal val="#ppt_h"/>
                                          </p:val>
                                        </p:tav>
                                      </p:tavLst>
                                    </p:anim>
                                    <p:animEffect transition="in" filter="fade">
                                      <p:cBhvr>
                                        <p:cTn id="5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2" restart="whenNotActive" fill="hold" evtFilter="cancelBubble" nodeType="interactiveSeq">
                <p:stCondLst>
                  <p:cond evt="onClick" delay="0">
                    <p:tgtEl>
                      <p:spTgt spid="2"/>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linds(horizontal)">
                                      <p:cBhvr>
                                        <p:cTn id="57" dur="500"/>
                                        <p:tgtEl>
                                          <p:spTgt spid="10"/>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8" restart="whenNotActive" fill="hold" evtFilter="cancelBubble" nodeType="interactiveSeq">
                <p:stCondLst>
                  <p:cond evt="onClick" delay="0">
                    <p:tgtEl>
                      <p:spTgt spid="5"/>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blinds(horizontal)">
                                      <p:cBhvr>
                                        <p:cTn id="63" dur="500"/>
                                        <p:tgtEl>
                                          <p:spTgt spid="38"/>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5"/>
                  </p:tgtEl>
                </p:cond>
              </p:nextCondLst>
            </p:seq>
            <p:seq concurrent="1" nextAc="seek">
              <p:cTn id="64" restart="whenNotActive" fill="hold" evtFilter="cancelBubble" nodeType="interactiveSeq">
                <p:stCondLst>
                  <p:cond evt="onClick" delay="0">
                    <p:tgtEl>
                      <p:spTgt spid="39"/>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blinds(horizontal)">
                                      <p:cBhvr>
                                        <p:cTn id="69" dur="500"/>
                                        <p:tgtEl>
                                          <p:spTgt spid="4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9"/>
                  </p:tgtEl>
                </p:cond>
              </p:nextCondLst>
            </p:seq>
            <p:seq concurrent="1" nextAc="seek">
              <p:cTn id="70" restart="whenNotActive" fill="hold" evtFilter="cancelBubble" nodeType="interactiveSeq">
                <p:stCondLst>
                  <p:cond evt="onClick" delay="0">
                    <p:tgtEl>
                      <p:spTgt spid="48"/>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blinds(horizontal)">
                                      <p:cBhvr>
                                        <p:cTn id="75" dur="500"/>
                                        <p:tgtEl>
                                          <p:spTgt spid="53"/>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8"/>
                  </p:tgtEl>
                </p:cond>
              </p:nextCondLst>
            </p:seq>
            <p:seq concurrent="1" nextAc="seek">
              <p:cTn id="76" restart="whenNotActive" fill="hold" evtFilter="cancelBubble" nodeType="interactiveSeq">
                <p:stCondLst>
                  <p:cond evt="onClick" delay="0">
                    <p:tgtEl>
                      <p:spTgt spid="54"/>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blinds(horizontal)">
                                      <p:cBhvr>
                                        <p:cTn id="81" dur="500"/>
                                        <p:tgtEl>
                                          <p:spTgt spid="64"/>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54"/>
                  </p:tgtEl>
                </p:cond>
              </p:nextCondLst>
            </p:seq>
            <p:seq concurrent="1" nextAc="seek">
              <p:cTn id="82" restart="whenNotActive" fill="hold" evtFilter="cancelBubble" nodeType="interactiveSeq">
                <p:stCondLst>
                  <p:cond evt="onClick" delay="0">
                    <p:tgtEl>
                      <p:spTgt spid="65"/>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blinds(horizontal)">
                                      <p:cBhvr>
                                        <p:cTn id="87" dur="500"/>
                                        <p:tgtEl>
                                          <p:spTgt spid="70"/>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5"/>
                  </p:tgtEl>
                </p:cond>
              </p:nextCondLst>
            </p:seq>
            <p:seq concurrent="1" nextAc="seek">
              <p:cTn id="88" restart="whenNotActive" fill="hold" evtFilter="cancelBubble" nodeType="interactiveSeq">
                <p:stCondLst>
                  <p:cond evt="onClick" delay="0">
                    <p:tgtEl>
                      <p:spTgt spid="71"/>
                    </p:tgtEl>
                  </p:cond>
                </p:stCondLst>
                <p:endSync evt="end" delay="0">
                  <p:rtn val="all"/>
                </p:endSync>
                <p:childTnLst>
                  <p:par>
                    <p:cTn id="89" fill="hold">
                      <p:stCondLst>
                        <p:cond delay="0"/>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76"/>
                                        </p:tgtEl>
                                        <p:attrNameLst>
                                          <p:attrName>style.visibility</p:attrName>
                                        </p:attrNameLst>
                                      </p:cBhvr>
                                      <p:to>
                                        <p:strVal val="visible"/>
                                      </p:to>
                                    </p:set>
                                    <p:animEffect transition="in" filter="blinds(horizontal)">
                                      <p:cBhvr>
                                        <p:cTn id="93" dur="500"/>
                                        <p:tgtEl>
                                          <p:spTgt spid="76"/>
                                        </p:tgtEl>
                                      </p:cBhvr>
                                    </p:animEffect>
                                  </p:childTnLst>
                                  <p:subTnLst>
                                    <p:audio>
                                      <p:cMediaNode>
                                        <p:cTn display="1" masterRel="sameClick">
                                          <p:stCondLst>
                                            <p:cond evt="begin" delay="0">
                                              <p:tn val="9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71"/>
                  </p:tgtEl>
                </p:cond>
              </p:nextCondLst>
            </p:seq>
            <p:seq concurrent="1" nextAc="seek">
              <p:cTn id="94" restart="whenNotActive" fill="hold" evtFilter="cancelBubble" nodeType="interactiveSeq">
                <p:stCondLst>
                  <p:cond evt="onClick" delay="0">
                    <p:tgtEl>
                      <p:spTgt spid="77"/>
                    </p:tgtEl>
                  </p:cond>
                </p:stCondLst>
                <p:endSync evt="end" delay="0">
                  <p:rtn val="all"/>
                </p:endSync>
                <p:childTnLst>
                  <p:par>
                    <p:cTn id="95" fill="hold">
                      <p:stCondLst>
                        <p:cond delay="0"/>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82"/>
                                        </p:tgtEl>
                                        <p:attrNameLst>
                                          <p:attrName>style.visibility</p:attrName>
                                        </p:attrNameLst>
                                      </p:cBhvr>
                                      <p:to>
                                        <p:strVal val="visible"/>
                                      </p:to>
                                    </p:set>
                                    <p:animEffect transition="in" filter="blinds(horizontal)">
                                      <p:cBhvr>
                                        <p:cTn id="99" dur="500"/>
                                        <p:tgtEl>
                                          <p:spTgt spid="82"/>
                                        </p:tgtEl>
                                      </p:cBhvr>
                                    </p:animEffect>
                                  </p:childTnLst>
                                  <p:subTnLst>
                                    <p:audio>
                                      <p:cMediaNode>
                                        <p:cTn display="1" masterRel="sameClick">
                                          <p:stCondLst>
                                            <p:cond evt="begin" delay="0">
                                              <p:tn val="9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77"/>
                  </p:tgtEl>
                </p:cond>
              </p:nextCondLst>
            </p:seq>
          </p:childTnLst>
        </p:cTn>
      </p:par>
    </p:tnLst>
    <p:bldLst>
      <p:bldP spid="10" grpId="0"/>
      <p:bldP spid="38" grpId="0"/>
      <p:bldP spid="47" grpId="0"/>
      <p:bldP spid="53" grpId="0"/>
      <p:bldP spid="64" grpId="0"/>
      <p:bldP spid="70" grpId="0"/>
      <p:bldP spid="76" grpId="0"/>
      <p:bldP spid="8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445770" y="1183715"/>
            <a:ext cx="12506960" cy="1669834"/>
            <a:chOff x="-616" y="-241"/>
            <a:chExt cx="19696" cy="3673"/>
          </a:xfrm>
        </p:grpSpPr>
        <p:sp>
          <p:nvSpPr>
            <p:cNvPr id="2" name="矩形 1"/>
            <p:cNvSpPr/>
            <p:nvPr/>
          </p:nvSpPr>
          <p:spPr>
            <a:xfrm>
              <a:off x="1448" y="1317"/>
              <a:ext cx="17632" cy="136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rPr>
                <a:t>1. 教师要让学生主动______班集体管理，锻炼他们的能力。</a:t>
              </a:r>
              <a:endPar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616" y="-241"/>
              <a:ext cx="2936" cy="3673"/>
            </a:xfrm>
            <a:prstGeom prst="rect">
              <a:avLst/>
            </a:prstGeom>
          </p:spPr>
        </p:pic>
      </p:grpSp>
      <p:grpSp>
        <p:nvGrpSpPr>
          <p:cNvPr id="7" name="组合 6"/>
          <p:cNvGrpSpPr/>
          <p:nvPr/>
        </p:nvGrpSpPr>
        <p:grpSpPr>
          <a:xfrm>
            <a:off x="2882265" y="372745"/>
            <a:ext cx="6427470" cy="706755"/>
            <a:chOff x="4428" y="448"/>
            <a:chExt cx="3124" cy="1113"/>
          </a:xfrm>
        </p:grpSpPr>
        <p:sp>
          <p:nvSpPr>
            <p:cNvPr id="8" name="圆角矩形 7"/>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文本框 12"/>
            <p:cNvSpPr txBox="1"/>
            <p:nvPr/>
          </p:nvSpPr>
          <p:spPr>
            <a:xfrm>
              <a:off x="4429" y="448"/>
              <a:ext cx="3123" cy="1113"/>
            </a:xfrm>
            <a:prstGeom prst="rect">
              <a:avLst/>
            </a:prstGeom>
            <a:noFill/>
          </p:spPr>
          <p:txBody>
            <a:bodyPr wrap="square" rtlCol="0" anchor="t">
              <a:spAutoFit/>
            </a:bodyPr>
            <a:lstStyle/>
            <a:p>
              <a:pPr algn="ctr"/>
              <a:r>
                <a:rPr lang="zh-CN" sz="4000" b="1" dirty="0">
                  <a:solidFill>
                    <a:schemeClr val="bg1"/>
                  </a:solidFill>
                  <a:latin typeface="华文楷体" panose="02010600040101010101" charset="-122"/>
                  <a:ea typeface="华文楷体" panose="02010600040101010101" charset="-122"/>
                  <a:sym typeface="SimSun" panose="02010600030101010101" pitchFamily="2" charset="-122"/>
                </a:rPr>
                <a:t>总共</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达到</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采取</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可靠</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参与</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9" name="组合 8"/>
          <p:cNvGrpSpPr/>
          <p:nvPr/>
        </p:nvGrpSpPr>
        <p:grpSpPr>
          <a:xfrm>
            <a:off x="-445770" y="2768040"/>
            <a:ext cx="12506960" cy="1677108"/>
            <a:chOff x="-616" y="-241"/>
            <a:chExt cx="19696" cy="3689"/>
          </a:xfrm>
        </p:grpSpPr>
        <p:sp>
          <p:nvSpPr>
            <p:cNvPr id="24" name="矩形 23"/>
            <p:cNvSpPr/>
            <p:nvPr/>
          </p:nvSpPr>
          <p:spPr>
            <a:xfrm>
              <a:off x="1448" y="1317"/>
              <a:ext cx="17632" cy="136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rPr>
                <a:t>2. 许多人喜爱喝茶，几乎______不可一日无茶的程度。</a:t>
              </a:r>
              <a:endPar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5" name="图片 24" descr="C:\Users\Administrator\Desktop\小红书\对外汉语战略搞钱计划\教学素材\图片素材\我压缩.png我压缩"/>
            <p:cNvPicPr>
              <a:picLocks noChangeAspect="1"/>
            </p:cNvPicPr>
            <p:nvPr/>
          </p:nvPicPr>
          <p:blipFill>
            <a:blip r:embed="rId1"/>
            <a:srcRect/>
            <a:stretch>
              <a:fillRect/>
            </a:stretch>
          </p:blipFill>
          <p:spPr>
            <a:xfrm>
              <a:off x="-616" y="-241"/>
              <a:ext cx="2936" cy="3689"/>
            </a:xfrm>
            <a:prstGeom prst="rect">
              <a:avLst/>
            </a:prstGeom>
          </p:spPr>
        </p:pic>
      </p:grpSp>
      <p:grpSp>
        <p:nvGrpSpPr>
          <p:cNvPr id="26" name="组合 25"/>
          <p:cNvGrpSpPr/>
          <p:nvPr/>
        </p:nvGrpSpPr>
        <p:grpSpPr>
          <a:xfrm>
            <a:off x="-445770" y="4305375"/>
            <a:ext cx="12506960" cy="1658013"/>
            <a:chOff x="-616" y="-241"/>
            <a:chExt cx="19696" cy="3647"/>
          </a:xfrm>
        </p:grpSpPr>
        <p:sp>
          <p:nvSpPr>
            <p:cNvPr id="27" name="矩形 26"/>
            <p:cNvSpPr/>
            <p:nvPr/>
          </p:nvSpPr>
          <p:spPr>
            <a:xfrm>
              <a:off x="1448" y="1317"/>
              <a:ext cx="17632" cy="136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rPr>
                <a:t>3. 听声音判断水瓶是否保温的方法并不______。</a:t>
              </a:r>
              <a:endPar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8" name="图片 27" descr="C:\Users\Administrator\Desktop\小红书\对外汉语战略搞钱计划\教学素材\图片素材\我压缩.png我压缩"/>
            <p:cNvPicPr>
              <a:picLocks noChangeAspect="1"/>
            </p:cNvPicPr>
            <p:nvPr/>
          </p:nvPicPr>
          <p:blipFill>
            <a:blip r:embed="rId1"/>
            <a:srcRect/>
            <a:stretch>
              <a:fillRect/>
            </a:stretch>
          </p:blipFill>
          <p:spPr>
            <a:xfrm>
              <a:off x="-616" y="-241"/>
              <a:ext cx="2936" cy="3647"/>
            </a:xfrm>
            <a:prstGeom prst="rect">
              <a:avLst/>
            </a:prstGeom>
          </p:spPr>
        </p:pic>
      </p:grpSp>
      <p:sp>
        <p:nvSpPr>
          <p:cNvPr id="35" name="文本框 34"/>
          <p:cNvSpPr txBox="1"/>
          <p:nvPr/>
        </p:nvSpPr>
        <p:spPr>
          <a:xfrm>
            <a:off x="5080000" y="1925320"/>
            <a:ext cx="996950" cy="583565"/>
          </a:xfrm>
          <a:prstGeom prst="rect">
            <a:avLst/>
          </a:prstGeom>
          <a:noFill/>
        </p:spPr>
        <p:txBody>
          <a:bodyPr wrap="square" rtlCol="0">
            <a:spAutoFit/>
          </a:bodyPr>
          <a:lstStyle/>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参与</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sp>
        <p:nvSpPr>
          <p:cNvPr id="36" name="文本框 35"/>
          <p:cNvSpPr txBox="1"/>
          <p:nvPr/>
        </p:nvSpPr>
        <p:spPr>
          <a:xfrm>
            <a:off x="6124575" y="3470275"/>
            <a:ext cx="996950" cy="583565"/>
          </a:xfrm>
          <a:prstGeom prst="rect">
            <a:avLst/>
          </a:prstGeom>
          <a:noFill/>
        </p:spPr>
        <p:txBody>
          <a:bodyPr wrap="square" rtlCol="0">
            <a:spAutoFit/>
          </a:bodyPr>
          <a:lstStyle/>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达到</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sp>
        <p:nvSpPr>
          <p:cNvPr id="37" name="文本框 36"/>
          <p:cNvSpPr txBox="1"/>
          <p:nvPr/>
        </p:nvSpPr>
        <p:spPr>
          <a:xfrm>
            <a:off x="8797290" y="5044440"/>
            <a:ext cx="996950" cy="583565"/>
          </a:xfrm>
          <a:prstGeom prst="rect">
            <a:avLst/>
          </a:prstGeom>
          <a:noFill/>
        </p:spPr>
        <p:txBody>
          <a:bodyPr wrap="square" rtlCol="0">
            <a:spAutoFit/>
          </a:bodyPr>
          <a:lstStyle/>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可靠</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6" grpId="0"/>
      <p:bldP spid="36" grpId="1"/>
      <p:bldP spid="37" grpId="0"/>
      <p:bldP spid="37"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7" name="组合 6"/>
          <p:cNvGrpSpPr/>
          <p:nvPr/>
        </p:nvGrpSpPr>
        <p:grpSpPr>
          <a:xfrm>
            <a:off x="2882265" y="372745"/>
            <a:ext cx="6427470" cy="706755"/>
            <a:chOff x="4428" y="448"/>
            <a:chExt cx="3124" cy="1113"/>
          </a:xfrm>
        </p:grpSpPr>
        <p:sp>
          <p:nvSpPr>
            <p:cNvPr id="8" name="圆角矩形 7"/>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文本框 12"/>
            <p:cNvSpPr txBox="1"/>
            <p:nvPr/>
          </p:nvSpPr>
          <p:spPr>
            <a:xfrm>
              <a:off x="4429" y="448"/>
              <a:ext cx="3123" cy="1113"/>
            </a:xfrm>
            <a:prstGeom prst="rect">
              <a:avLst/>
            </a:prstGeom>
            <a:noFill/>
          </p:spPr>
          <p:txBody>
            <a:bodyPr wrap="square" rtlCol="0" anchor="t">
              <a:spAutoFit/>
            </a:bodyPr>
            <a:lstStyle/>
            <a:p>
              <a:pPr algn="ctr"/>
              <a:r>
                <a:rPr lang="zh-CN" sz="4000" b="1" dirty="0">
                  <a:solidFill>
                    <a:schemeClr val="bg1"/>
                  </a:solidFill>
                  <a:latin typeface="华文楷体" panose="02010600040101010101" charset="-122"/>
                  <a:ea typeface="华文楷体" panose="02010600040101010101" charset="-122"/>
                  <a:sym typeface="SimSun" panose="02010600030101010101" pitchFamily="2" charset="-122"/>
                </a:rPr>
                <a:t>总共</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达到</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采取</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可靠</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参与</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10" name="组合 9"/>
          <p:cNvGrpSpPr/>
          <p:nvPr/>
        </p:nvGrpSpPr>
        <p:grpSpPr>
          <a:xfrm>
            <a:off x="-394335" y="3399144"/>
            <a:ext cx="12392660" cy="1878183"/>
            <a:chOff x="-436" y="868"/>
            <a:chExt cx="19516" cy="2806"/>
          </a:xfrm>
        </p:grpSpPr>
        <p:sp>
          <p:nvSpPr>
            <p:cNvPr id="11" name="矩形 10"/>
            <p:cNvSpPr/>
            <p:nvPr/>
          </p:nvSpPr>
          <p:spPr>
            <a:xfrm>
              <a:off x="1448" y="2060"/>
              <a:ext cx="17632" cy="1542"/>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p>
              <a:pPr algn="ctr"/>
              <a:r>
                <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rPr>
                <a:t>5. 我们虽然还不能准备预报地震，但可以_____有效措施，最大限度地保护我们的财产。</a:t>
              </a:r>
              <a:endPar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2" name="图片 11" descr="C:\Users\Administrator\Desktop\小红书\对外汉语战略搞钱计划\教学素材\图片素材\我压缩.png我压缩"/>
            <p:cNvPicPr>
              <a:picLocks noChangeAspect="1"/>
            </p:cNvPicPr>
            <p:nvPr/>
          </p:nvPicPr>
          <p:blipFill>
            <a:blip r:embed="rId1"/>
            <a:srcRect/>
            <a:stretch>
              <a:fillRect/>
            </a:stretch>
          </p:blipFill>
          <p:spPr>
            <a:xfrm>
              <a:off x="-436" y="868"/>
              <a:ext cx="2936" cy="2806"/>
            </a:xfrm>
            <a:prstGeom prst="rect">
              <a:avLst/>
            </a:prstGeom>
          </p:spPr>
        </p:pic>
      </p:grpSp>
      <p:sp>
        <p:nvSpPr>
          <p:cNvPr id="14" name="文本框 13"/>
          <p:cNvSpPr txBox="1"/>
          <p:nvPr/>
        </p:nvSpPr>
        <p:spPr>
          <a:xfrm>
            <a:off x="7319645" y="4196715"/>
            <a:ext cx="996950" cy="583565"/>
          </a:xfrm>
          <a:prstGeom prst="rect">
            <a:avLst/>
          </a:prstGeom>
          <a:noFill/>
        </p:spPr>
        <p:txBody>
          <a:bodyPr wrap="none" rtlCol="0">
            <a:spAutoFit/>
          </a:bodyPr>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采取</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grpSp>
        <p:nvGrpSpPr>
          <p:cNvPr id="15" name="组合 14"/>
          <p:cNvGrpSpPr/>
          <p:nvPr/>
        </p:nvGrpSpPr>
        <p:grpSpPr>
          <a:xfrm>
            <a:off x="-508635" y="1839239"/>
            <a:ext cx="12506960" cy="1768487"/>
            <a:chOff x="-616" y="-478"/>
            <a:chExt cx="19696" cy="3890"/>
          </a:xfrm>
        </p:grpSpPr>
        <p:sp>
          <p:nvSpPr>
            <p:cNvPr id="16" name="矩形 15"/>
            <p:cNvSpPr/>
            <p:nvPr/>
          </p:nvSpPr>
          <p:spPr>
            <a:xfrm>
              <a:off x="1448" y="1317"/>
              <a:ext cx="17632" cy="136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p>
              <a:pPr algn="ctr"/>
              <a:r>
                <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rPr>
                <a:t>4. 您好，您______消费了747元。您刷卡还是付现金？</a:t>
              </a:r>
              <a:endParaRPr lang="en-US" altLang="zh-CN"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7" name="图片 16" descr="C:\Users\Administrator\Desktop\小红书\对外汉语战略搞钱计划\教学素材\图片素材\我压缩.png我压缩"/>
            <p:cNvPicPr>
              <a:picLocks noChangeAspect="1"/>
            </p:cNvPicPr>
            <p:nvPr/>
          </p:nvPicPr>
          <p:blipFill>
            <a:blip r:embed="rId1"/>
            <a:srcRect/>
            <a:stretch>
              <a:fillRect/>
            </a:stretch>
          </p:blipFill>
          <p:spPr>
            <a:xfrm>
              <a:off x="-616" y="-478"/>
              <a:ext cx="3116" cy="3890"/>
            </a:xfrm>
            <a:prstGeom prst="rect">
              <a:avLst/>
            </a:prstGeom>
          </p:spPr>
        </p:pic>
      </p:grpSp>
      <p:sp>
        <p:nvSpPr>
          <p:cNvPr id="18" name="文本框 17"/>
          <p:cNvSpPr txBox="1"/>
          <p:nvPr/>
        </p:nvSpPr>
        <p:spPr>
          <a:xfrm>
            <a:off x="4069080" y="2655570"/>
            <a:ext cx="996950" cy="583565"/>
          </a:xfrm>
          <a:prstGeom prst="rect">
            <a:avLst/>
          </a:prstGeom>
          <a:noFill/>
        </p:spPr>
        <p:txBody>
          <a:bodyPr wrap="none" rtlCol="0">
            <a:spAutoFit/>
          </a:bodyPr>
          <a:p>
            <a:pPr algn="l"/>
            <a:r>
              <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rPr>
              <a:t>总共</a:t>
            </a:r>
            <a:endParaRPr lang="zh-CN" altLang="en-US" sz="3200" b="1">
              <a:solidFill>
                <a:srgbClr val="C00000"/>
              </a:solidFill>
              <a:latin typeface="华文楷体" panose="02010600040101010101" charset="-122"/>
              <a:ea typeface="华文楷体" panose="02010600040101010101" charset="-122"/>
              <a:cs typeface="Comic Sans MS" panose="030F0702030302020204" pitchFamily="66"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4" grpId="0"/>
      <p:bldP spid="1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s-ES_tradnl" sz="3200" b="1" dirty="0" smtClean="0">
                <a:solidFill>
                  <a:schemeClr val="tx2">
                    <a:lumMod val="60000"/>
                    <a:lumOff val="40000"/>
                  </a:schemeClr>
                </a:solidFill>
                <a:latin typeface="Comic Sans MS" panose="030F0702030302020204" pitchFamily="66" charset="0"/>
                <a:cs typeface="Aharoni" panose="02010803020104030203" pitchFamily="2" charset="-79"/>
              </a:rPr>
              <a:t>参加</a:t>
            </a:r>
            <a:endParaRPr lang="zh-CN" altLang="es-ES_tradnl" sz="3200" b="1" dirty="0" smtClean="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s-ES" sz="2800" b="1" dirty="0">
                <a:solidFill>
                  <a:schemeClr val="tx2">
                    <a:lumMod val="60000"/>
                    <a:lumOff val="40000"/>
                  </a:schemeClr>
                </a:solidFill>
                <a:latin typeface="Comic Sans MS" panose="030F0702030302020204" pitchFamily="66" charset="0"/>
                <a:cs typeface="Aharoni" panose="02010803020104030203" pitchFamily="2" charset="-79"/>
              </a:rPr>
              <a:t>参与</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446020" y="991235"/>
            <a:ext cx="8442325" cy="1374140"/>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zh-CN" altLang="zh-CN" sz="3200" b="1" noProof="0" smtClean="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1. 研究发现，父亲对教育子女的____程度越高，孩子就越聪明。</a:t>
            </a:r>
            <a:endParaRPr lang="zh-CN" altLang="zh-CN" sz="3200" b="1" noProof="0" smtClean="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7660978" y="1070630"/>
            <a:ext cx="1561565" cy="583565"/>
          </a:xfrm>
          <a:prstGeom prst="rect">
            <a:avLst/>
          </a:prstGeom>
          <a:noFill/>
        </p:spPr>
        <p:txBody>
          <a:bodyPr wrap="square" rtlCol="0">
            <a:spAutoFit/>
          </a:bodyPr>
          <a:lstStyle/>
          <a:p>
            <a:pPr algn="ctr"/>
            <a:r>
              <a:rPr lang="zh-CN" altLang="es-ES_tradnl" sz="3200" b="1" dirty="0" smtClean="0">
                <a:solidFill>
                  <a:srgbClr val="C00000"/>
                </a:solidFill>
                <a:effectLst/>
                <a:latin typeface="华文楷体" panose="02010600040101010101" charset="-122"/>
                <a:ea typeface="华文楷体" panose="02010600040101010101" charset="-122"/>
              </a:rPr>
              <a:t>参与</a:t>
            </a:r>
            <a:endParaRPr lang="zh-CN" altLang="es-ES_tradnl" sz="3200" b="1" dirty="0" smtClean="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1"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s-ES_tradnl" sz="3200" b="1" dirty="0" smtClean="0">
                <a:solidFill>
                  <a:schemeClr val="tx2">
                    <a:lumMod val="60000"/>
                    <a:lumOff val="40000"/>
                  </a:schemeClr>
                </a:solidFill>
                <a:latin typeface="Comic Sans MS" panose="030F0702030302020204" pitchFamily="66" charset="0"/>
                <a:cs typeface="Aharoni" panose="02010803020104030203" pitchFamily="2" charset="-79"/>
              </a:rPr>
              <a:t>清楚</a:t>
            </a:r>
            <a:endParaRPr lang="zh-CN" altLang="es-ES_tradnl" sz="3200" b="1" dirty="0" smtClean="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s-ES" sz="2800" b="1" dirty="0">
                <a:solidFill>
                  <a:schemeClr val="tx2">
                    <a:lumMod val="60000"/>
                    <a:lumOff val="40000"/>
                  </a:schemeClr>
                </a:solidFill>
                <a:latin typeface="Comic Sans MS" panose="030F0702030302020204" pitchFamily="66" charset="0"/>
                <a:cs typeface="Aharoni" panose="02010803020104030203" pitchFamily="2" charset="-79"/>
              </a:rPr>
              <a:t>明显</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446020" y="1209040"/>
            <a:ext cx="8442325" cy="1327785"/>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zh-CN" altLang="zh-CN" sz="3200" b="1" noProof="0" smtClean="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2. 调查结果显示，市民对电子阅读的兴趣____提高了。</a:t>
            </a:r>
            <a:endParaRPr lang="zh-CN" altLang="zh-CN" sz="3200" b="1" noProof="0" smtClean="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9575503" y="1268115"/>
            <a:ext cx="1561565" cy="583565"/>
          </a:xfrm>
          <a:prstGeom prst="rect">
            <a:avLst/>
          </a:prstGeom>
          <a:noFill/>
        </p:spPr>
        <p:txBody>
          <a:bodyPr wrap="square" rtlCol="0">
            <a:spAutoFit/>
          </a:bodyPr>
          <a:lstStyle/>
          <a:p>
            <a:pPr algn="ctr"/>
            <a:r>
              <a:rPr lang="zh-CN" altLang="es-ES_tradnl" sz="3200" b="1" dirty="0" smtClean="0">
                <a:solidFill>
                  <a:srgbClr val="C00000"/>
                </a:solidFill>
                <a:effectLst/>
                <a:latin typeface="华文楷体" panose="02010600040101010101" charset="-122"/>
                <a:ea typeface="华文楷体" panose="02010600040101010101" charset="-122"/>
              </a:rPr>
              <a:t>明显</a:t>
            </a:r>
            <a:endParaRPr lang="zh-CN" altLang="es-ES_tradnl" sz="3200" b="1" dirty="0" smtClean="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1"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s-ES_tradnl" sz="3200" b="1" dirty="0" smtClean="0">
                <a:solidFill>
                  <a:schemeClr val="tx2">
                    <a:lumMod val="60000"/>
                    <a:lumOff val="40000"/>
                  </a:schemeClr>
                </a:solidFill>
                <a:latin typeface="Comic Sans MS" panose="030F0702030302020204" pitchFamily="66" charset="0"/>
                <a:cs typeface="Aharoni" panose="02010803020104030203" pitchFamily="2" charset="-79"/>
              </a:rPr>
              <a:t>结果</a:t>
            </a:r>
            <a:endParaRPr lang="zh-CN" altLang="es-ES_tradnl" sz="3200" b="1" dirty="0" smtClean="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s-ES" sz="2800" b="1" dirty="0">
                <a:solidFill>
                  <a:schemeClr val="tx2">
                    <a:lumMod val="60000"/>
                    <a:lumOff val="40000"/>
                  </a:schemeClr>
                </a:solidFill>
                <a:latin typeface="Comic Sans MS" panose="030F0702030302020204" pitchFamily="66" charset="0"/>
                <a:cs typeface="Aharoni" panose="02010803020104030203" pitchFamily="2" charset="-79"/>
              </a:rPr>
              <a:t>成果</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446020" y="970280"/>
            <a:ext cx="8442325" cy="1546860"/>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zh-CN" altLang="zh-CN" sz="3200" b="1" noProof="0" smtClean="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3. 我本来想完成这个计划以后再去美国，____现在那边有更重要的事，不得不提前去。       </a:t>
            </a:r>
            <a:endParaRPr lang="zh-CN" altLang="zh-CN" sz="3200" b="1" noProof="0" smtClean="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9508828" y="1171595"/>
            <a:ext cx="1561565" cy="583565"/>
          </a:xfrm>
          <a:prstGeom prst="rect">
            <a:avLst/>
          </a:prstGeom>
          <a:noFill/>
        </p:spPr>
        <p:txBody>
          <a:bodyPr wrap="square" rtlCol="0">
            <a:spAutoFit/>
          </a:bodyPr>
          <a:lstStyle/>
          <a:p>
            <a:pPr algn="ctr"/>
            <a:r>
              <a:rPr lang="zh-CN" altLang="es-ES_tradnl" sz="3200" b="1" dirty="0" smtClean="0">
                <a:solidFill>
                  <a:srgbClr val="C00000"/>
                </a:solidFill>
                <a:effectLst/>
                <a:latin typeface="华文楷体" panose="02010600040101010101" charset="-122"/>
                <a:ea typeface="华文楷体" panose="02010600040101010101" charset="-122"/>
              </a:rPr>
              <a:t>结果</a:t>
            </a:r>
            <a:endParaRPr lang="zh-CN" altLang="es-ES_tradnl" sz="3200" b="1" dirty="0" smtClean="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1"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s-ES_tradnl" sz="3200" b="1" dirty="0" smtClean="0">
                <a:solidFill>
                  <a:schemeClr val="tx2">
                    <a:lumMod val="60000"/>
                    <a:lumOff val="40000"/>
                  </a:schemeClr>
                </a:solidFill>
                <a:latin typeface="Comic Sans MS" panose="030F0702030302020204" pitchFamily="66" charset="0"/>
                <a:cs typeface="Aharoni" panose="02010803020104030203" pitchFamily="2" charset="-79"/>
              </a:rPr>
              <a:t>报名</a:t>
            </a:r>
            <a:endParaRPr lang="zh-CN" altLang="es-ES_tradnl" sz="3200" b="1" dirty="0" smtClean="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s-ES" sz="2800" b="1" dirty="0">
                <a:solidFill>
                  <a:schemeClr val="tx2">
                    <a:lumMod val="60000"/>
                    <a:lumOff val="40000"/>
                  </a:schemeClr>
                </a:solidFill>
                <a:latin typeface="Comic Sans MS" panose="030F0702030302020204" pitchFamily="66" charset="0"/>
                <a:cs typeface="Aharoni" panose="02010803020104030203" pitchFamily="2" charset="-79"/>
              </a:rPr>
              <a:t>报道</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446020" y="1209040"/>
            <a:ext cx="8442325" cy="1232535"/>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zh-CN" altLang="zh-CN" sz="3200" b="1" noProof="0" smtClean="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4. 关于空气质量问题，现在报纸、网络上相关的____特别多。</a:t>
            </a:r>
            <a:endParaRPr lang="zh-CN" altLang="zh-CN" sz="3200" b="1" noProof="0" smtClean="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5247978" y="1704995"/>
            <a:ext cx="1561565" cy="583565"/>
          </a:xfrm>
          <a:prstGeom prst="rect">
            <a:avLst/>
          </a:prstGeom>
          <a:noFill/>
        </p:spPr>
        <p:txBody>
          <a:bodyPr wrap="square" rtlCol="0">
            <a:spAutoFit/>
          </a:bodyPr>
          <a:lstStyle/>
          <a:p>
            <a:pPr algn="ctr"/>
            <a:r>
              <a:rPr lang="zh-CN" altLang="es-ES_tradnl" sz="3200" b="1" dirty="0" smtClean="0">
                <a:solidFill>
                  <a:srgbClr val="C00000"/>
                </a:solidFill>
                <a:effectLst/>
                <a:latin typeface="华文楷体" panose="02010600040101010101" charset="-122"/>
                <a:ea typeface="华文楷体" panose="02010600040101010101" charset="-122"/>
              </a:rPr>
              <a:t>报道</a:t>
            </a:r>
            <a:endParaRPr lang="zh-CN" altLang="es-ES_tradnl" sz="3200" b="1" dirty="0" smtClean="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1"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图片 601" descr="C:\Users\38577\Desktop\11.jpg11"/>
          <p:cNvPicPr>
            <a:picLocks noChangeAspect="1"/>
          </p:cNvPicPr>
          <p:nvPr/>
        </p:nvPicPr>
        <p:blipFill rotWithShape="1">
          <a:blip r:embed="rId1"/>
          <a:srcRect/>
          <a:stretch>
            <a:fillRect/>
          </a:stretch>
        </p:blipFill>
        <p:spPr>
          <a:xfrm>
            <a:off x="-190500" y="-578167"/>
            <a:ext cx="12573635" cy="8015605"/>
          </a:xfrm>
          <a:prstGeom prst="rect">
            <a:avLst/>
          </a:prstGeom>
        </p:spPr>
      </p:pic>
      <p:sp>
        <p:nvSpPr>
          <p:cNvPr id="34" name="PA-4-Point Star 33"/>
          <p:cNvSpPr/>
          <p:nvPr>
            <p:custDataLst>
              <p:tags r:id="rId2"/>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3"/>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4"/>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5"/>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6"/>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7"/>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8"/>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9"/>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0"/>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1"/>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2"/>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3"/>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4"/>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5"/>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6"/>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7"/>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8"/>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19"/>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0"/>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1"/>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2"/>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3"/>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4"/>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5"/>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6"/>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7"/>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8"/>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29"/>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0"/>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1"/>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2"/>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3"/>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4"/>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5"/>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6"/>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7"/>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8"/>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39"/>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0"/>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1"/>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2"/>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3"/>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4"/>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5"/>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6"/>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7"/>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8"/>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49"/>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0"/>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1"/>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2"/>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3"/>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4"/>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5"/>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6"/>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7"/>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8"/>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59"/>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0"/>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1"/>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2"/>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3"/>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4"/>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5"/>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6"/>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7"/>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8"/>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69"/>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0"/>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1"/>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2"/>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3"/>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4"/>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5"/>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6"/>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7"/>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8"/>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79"/>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0"/>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1"/>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2"/>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3"/>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4"/>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5"/>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6"/>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7"/>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8"/>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89"/>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0"/>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1"/>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2"/>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3"/>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4"/>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5"/>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6"/>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7"/>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8"/>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99"/>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0"/>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1"/>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2"/>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3"/>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4"/>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5"/>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6"/>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7"/>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8"/>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09"/>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0"/>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1"/>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2"/>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3"/>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4"/>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5"/>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6"/>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7"/>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第一课</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3" y="702214"/>
            <a:ext cx="38811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5  Lesson 1</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93"/>
                <a:ext cx="18916" cy="2934"/>
                <a:chOff x="3051" y="4493"/>
                <a:chExt cx="18916" cy="2934"/>
              </a:xfrm>
            </p:grpSpPr>
            <p:grpSp>
              <p:nvGrpSpPr>
                <p:cNvPr id="3" name="组合 2"/>
                <p:cNvGrpSpPr/>
                <p:nvPr/>
              </p:nvGrpSpPr>
              <p:grpSpPr>
                <a:xfrm>
                  <a:off x="6731" y="6525"/>
                  <a:ext cx="15064" cy="902"/>
                  <a:chOff x="8865" y="6525"/>
                  <a:chExt cx="15064" cy="902"/>
                </a:xfrm>
              </p:grpSpPr>
              <p:sp>
                <p:nvSpPr>
                  <p:cNvPr id="15" name="矩形 14"/>
                  <p:cNvSpPr/>
                  <p:nvPr/>
                </p:nvSpPr>
                <p:spPr>
                  <a:xfrm>
                    <a:off x="8865" y="6525"/>
                    <a:ext cx="3417"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16</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15133" y="6525"/>
                    <a:ext cx="8796" cy="902"/>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weight and diet</a:t>
                    </a:r>
                    <a:endParaRPr 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93"/>
                  <a:ext cx="18916" cy="2444"/>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16</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体重与节食</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1</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8"/>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0564815 L -0.000833333 -0.258611 " pathEditMode="relative" rAng="0" ptsTypes="">
                                      <p:cBhvr>
                                        <p:cTn id="824" dur="5000" fill="hold"/>
                                        <p:tgtEl>
                                          <p:spTgt spid="11"/>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ah M\Desktop\微信图片_20220923022243.png微信图片_20220923022243"/>
          <p:cNvPicPr>
            <a:picLocks noChangeAspect="1"/>
          </p:cNvPicPr>
          <p:nvPr/>
        </p:nvPicPr>
        <p:blipFill>
          <a:blip r:embed="rId1"/>
          <a:srcRect/>
          <a:stretch>
            <a:fillRect/>
          </a:stretch>
        </p:blipFill>
        <p:spPr>
          <a:xfrm>
            <a:off x="0" y="-635"/>
            <a:ext cx="12192000" cy="6858635"/>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卡通人像" descr="D:\大敏\C盘东西\小红书\对外汉语战略搞钱计划\教学素材\图片素材\我压缩.png我压缩"/>
          <p:cNvPicPr>
            <a:picLocks noChangeAspect="1"/>
          </p:cNvPicPr>
          <p:nvPr/>
        </p:nvPicPr>
        <p:blipFill>
          <a:blip r:embed="rId2"/>
          <a:srcRect/>
          <a:stretch>
            <a:fillRect/>
          </a:stretch>
        </p:blipFill>
        <p:spPr>
          <a:xfrm>
            <a:off x="5116830" y="601869"/>
            <a:ext cx="1958340" cy="1958451"/>
          </a:xfrm>
          <a:custGeom>
            <a:avLst/>
            <a:gdLst>
              <a:gd name="connsiteX0" fmla="*/ 2019868 w 4039736"/>
              <a:gd name="connsiteY0" fmla="*/ 0 h 4039736"/>
              <a:gd name="connsiteX1" fmla="*/ 4039736 w 4039736"/>
              <a:gd name="connsiteY1" fmla="*/ 2019868 h 4039736"/>
              <a:gd name="connsiteX2" fmla="*/ 2019868 w 4039736"/>
              <a:gd name="connsiteY2" fmla="*/ 4039736 h 4039736"/>
              <a:gd name="connsiteX3" fmla="*/ 0 w 4039736"/>
              <a:gd name="connsiteY3" fmla="*/ 2019868 h 4039736"/>
              <a:gd name="connsiteX4" fmla="*/ 2019868 w 4039736"/>
              <a:gd name="connsiteY4" fmla="*/ 0 h 403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736" h="4039736">
                <a:moveTo>
                  <a:pt x="2019868" y="0"/>
                </a:moveTo>
                <a:cubicBezTo>
                  <a:pt x="3135410" y="0"/>
                  <a:pt x="4039736" y="904326"/>
                  <a:pt x="4039736" y="2019868"/>
                </a:cubicBezTo>
                <a:cubicBezTo>
                  <a:pt x="4039736" y="3135410"/>
                  <a:pt x="3135410" y="4039736"/>
                  <a:pt x="2019868" y="4039736"/>
                </a:cubicBezTo>
                <a:cubicBezTo>
                  <a:pt x="904326" y="4039736"/>
                  <a:pt x="0" y="3135410"/>
                  <a:pt x="0" y="2019868"/>
                </a:cubicBezTo>
                <a:cubicBezTo>
                  <a:pt x="0" y="904326"/>
                  <a:pt x="904326" y="0"/>
                  <a:pt x="2019868" y="0"/>
                </a:cubicBezTo>
                <a:close/>
              </a:path>
            </a:pathLst>
          </a:custGeom>
          <a:ln cap="rnd">
            <a:solidFill>
              <a:srgbClr val="E2AEAB"/>
            </a:solidFill>
          </a:ln>
          <a:effectLst>
            <a:glow rad="152400">
              <a:srgbClr val="FEADBB">
                <a:alpha val="40000"/>
              </a:srgbClr>
            </a:glow>
          </a:effectLst>
        </p:spPr>
      </p:pic>
      <p:sp>
        <p:nvSpPr>
          <p:cNvPr id="14" name="文本框 13"/>
          <p:cNvSpPr txBox="1"/>
          <p:nvPr/>
        </p:nvSpPr>
        <p:spPr>
          <a:xfrm>
            <a:off x="1027430" y="2948305"/>
            <a:ext cx="11164570" cy="3291840"/>
          </a:xfrm>
          <a:prstGeom prst="rect">
            <a:avLst/>
          </a:prstGeom>
          <a:noFill/>
        </p:spPr>
        <p:txBody>
          <a:bodyPr wrap="square" rtlCol="0" anchor="t">
            <a:spAutoFit/>
          </a:bodyPr>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医学专家有什么新发现？</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研究人员把志愿者分为哪几类？并要求他们做什么？</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志愿者的体重变化体现出怎样的模式？</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体重减轻者和体重增加者在体重波动模式上有什么不同？</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多数人何时体重增加？从何时开始减轻？</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人们应该如何对待工作日和周末的体重临时变化？</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p:txBody>
      </p:sp>
      <p:sp>
        <p:nvSpPr>
          <p:cNvPr id="34" name="文本框 7"/>
          <p:cNvSpPr txBox="1"/>
          <p:nvPr/>
        </p:nvSpPr>
        <p:spPr>
          <a:xfrm>
            <a:off x="165735" y="213995"/>
            <a:ext cx="1257300" cy="521970"/>
          </a:xfrm>
          <a:prstGeom prst="rect">
            <a:avLst/>
          </a:prstGeom>
          <a:noFill/>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pic>
        <p:nvPicPr>
          <p:cNvPr id="3" name="16-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027430" y="1911985"/>
            <a:ext cx="886460" cy="727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17"/>
                                        </p:tgtEl>
                                        <p:attrNameLst>
                                          <p:attrName>r</p:attrName>
                                        </p:attrNameLst>
                                      </p:cBhvr>
                                    </p:animRot>
                                  </p:childTnLst>
                                </p:cTn>
                              </p:par>
                              <p:par>
                                <p:cTn id="7" presetID="1"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par>
                          <p:cTn id="19" fill="hold">
                            <p:stCondLst>
                              <p:cond delay="20000"/>
                            </p:stCondLst>
                            <p:childTnLst>
                              <p:par>
                                <p:cTn id="20" presetID="1" presetClass="mediacall" presetSubtype="0" fill="hold" nodeType="afterEffect">
                                  <p:stCondLst>
                                    <p:cond delay="0"/>
                                  </p:stCondLst>
                                  <p:childTnLst>
                                    <p:cmd type="call" cmd="playFrom(0.0)">
                                      <p:cBhvr additive="base">
                                        <p:cTn id="21" dur="1678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2" fill="hold" display="1">
                  <p:stCondLst>
                    <p:cond delay="indefinite"/>
                  </p:stCondLst>
                  <p:endCondLst>
                    <p:cond evt="onStopAudio" delay="0">
                      <p:tgtEl>
                        <p:sldTgt/>
                      </p:tgtEl>
                    </p:cond>
                  </p:endCondLst>
                </p:cTn>
                <p:tgtEl>
                  <p:spTgt spid="3"/>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ah M\Desktop\微信图片_20220923022243.png微信图片_20220923022243"/>
          <p:cNvPicPr>
            <a:picLocks noChangeAspect="1"/>
          </p:cNvPicPr>
          <p:nvPr/>
        </p:nvPicPr>
        <p:blipFill>
          <a:blip r:embed="rId1"/>
          <a:srcRect/>
          <a:stretch>
            <a:fillRect/>
          </a:stretch>
        </p:blipFill>
        <p:spPr>
          <a:xfrm>
            <a:off x="0" y="0"/>
            <a:ext cx="12192000"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2" name="文本框 1"/>
          <p:cNvSpPr txBox="1"/>
          <p:nvPr/>
        </p:nvSpPr>
        <p:spPr>
          <a:xfrm>
            <a:off x="165735" y="1297305"/>
            <a:ext cx="11897995" cy="3322955"/>
          </a:xfrm>
          <a:prstGeom prst="rect">
            <a:avLst/>
          </a:prstGeom>
          <a:noFill/>
        </p:spPr>
        <p:txBody>
          <a:bodyPr wrap="square" rtlCol="0" anchor="t">
            <a:spAutoFit/>
          </a:bodyPr>
          <a:p>
            <a:pPr eaLnBrk="1">
              <a:lnSpc>
                <a:spcPct val="150000"/>
              </a:lnSpc>
            </a:pPr>
            <a:r>
              <a:rPr 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由于人们在一周内的</a:t>
            </a:r>
            <a:r>
              <a:rPr sz="2800" dirty="0">
                <a:solidFill>
                  <a:schemeClr val="accent6"/>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营养</a:t>
            </a:r>
            <a:r>
              <a:rPr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摄入和</a:t>
            </a:r>
            <a:r>
              <a:rPr sz="2800" dirty="0">
                <a:solidFill>
                  <a:schemeClr val="accent2">
                    <a:lumMod val="60000"/>
                    <a:lumOff val="40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饮食</a:t>
            </a:r>
            <a:r>
              <a:rPr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模式会影响到他由于人们在一周内的营养摄入和饮食模式会影响到他们的</a:t>
            </a:r>
            <a:r>
              <a:rPr sz="2800" dirty="0">
                <a:solidFill>
                  <a:schemeClr val="accent6"/>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体重</a:t>
            </a:r>
            <a:r>
              <a:rPr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变化，因此节食者的体重会在一周内上下</a:t>
            </a:r>
            <a:r>
              <a:rPr sz="2800" dirty="0">
                <a:solidFill>
                  <a:schemeClr val="accent2">
                    <a:lumMod val="60000"/>
                    <a:lumOff val="40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波动</a:t>
            </a:r>
            <a:r>
              <a:rPr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。总共有80名年龄在25-62岁之间的成年人参与了这项研究。研究人员根据他们的相对体重变化将其分为三种类型：体重减轻者、体重增加者和体重保持者。</a:t>
            </a:r>
            <a:endParaRPr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3" name="圆角矩形 2"/>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grpSp>
        <p:nvGrpSpPr>
          <p:cNvPr id="4" name="组合 3"/>
          <p:cNvGrpSpPr/>
          <p:nvPr/>
        </p:nvGrpSpPr>
        <p:grpSpPr>
          <a:xfrm>
            <a:off x="224155" y="5414645"/>
            <a:ext cx="1191895" cy="1214120"/>
            <a:chOff x="584" y="3210"/>
            <a:chExt cx="1353" cy="1378"/>
          </a:xfrm>
        </p:grpSpPr>
        <p:sp>
          <p:nvSpPr>
            <p:cNvPr id="6" name="椭圆 5"/>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7" name="图片 6" descr="我卡通1压缩"/>
            <p:cNvPicPr>
              <a:picLocks noChangeAspect="1"/>
            </p:cNvPicPr>
            <p:nvPr/>
          </p:nvPicPr>
          <p:blipFill>
            <a:blip r:embed="rId2"/>
            <a:stretch>
              <a:fillRect/>
            </a:stretch>
          </p:blipFill>
          <p:spPr>
            <a:xfrm>
              <a:off x="599" y="3210"/>
              <a:ext cx="1338" cy="1338"/>
            </a:xfrm>
            <a:prstGeom prst="rect">
              <a:avLst/>
            </a:prstGeom>
          </p:spPr>
        </p:pic>
      </p:grpSp>
      <p:sp>
        <p:nvSpPr>
          <p:cNvPr id="10" name="文本框 7"/>
          <p:cNvSpPr txBox="1"/>
          <p:nvPr/>
        </p:nvSpPr>
        <p:spPr>
          <a:xfrm>
            <a:off x="1246505" y="5279390"/>
            <a:ext cx="9341485" cy="1383665"/>
          </a:xfrm>
          <a:prstGeom prst="rect">
            <a:avLst/>
          </a:prstGeom>
          <a:noFill/>
          <a:effectLst>
            <a:outerShdw blurRad="127000" dir="5400000" sx="102000" sy="102000" algn="ctr" rotWithShape="0">
              <a:srgbClr val="4E98C7">
                <a:alpha val="68000"/>
              </a:srgbClr>
            </a:outerShdw>
          </a:effectLst>
        </p:spPr>
        <p:txBody>
          <a:bodyPr wrap="square">
            <a:spAutoFit/>
          </a:bodyPr>
          <a:p>
            <a:pPr algn="l" fontAlgn="auto">
              <a:lnSpc>
                <a:spcPct val="150000"/>
              </a:lnSpc>
            </a:pPr>
            <a:r>
              <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1.</a:t>
            </a:r>
            <a:r>
              <a:rPr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你知道：医学专家发现了什么？</a:t>
            </a:r>
            <a:endParaRPr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en-US" alt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2.</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重点词汇：营养、饮食、体重、波动</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4"/>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subTnLst>
                                    <p:audio>
                                      <p:cMediaNode>
                                        <p:cTn display="1"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500"/>
                                        <p:tgtEl>
                                          <p:spTgt spid="10">
                                            <p:txEl>
                                              <p:pRg st="0" end="0"/>
                                            </p:txEl>
                                          </p:spTgt>
                                        </p:tgtEl>
                                      </p:cBhvr>
                                    </p:animEffect>
                                  </p:childTnLst>
                                </p:cTn>
                              </p:par>
                              <p:par>
                                <p:cTn id="18" presetID="22" presetClass="entr" presetSubtype="8" fill="hold" nodeType="withEffect">
                                  <p:stCondLst>
                                    <p:cond delay="20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wipe(left)">
                                      <p:cBhvr>
                                        <p:cTn id="2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ah M\Desktop\微信图片_20220923022243.png微信图片_20220923022243"/>
          <p:cNvPicPr>
            <a:picLocks noChangeAspect="1"/>
          </p:cNvPicPr>
          <p:nvPr/>
        </p:nvPicPr>
        <p:blipFill>
          <a:blip r:embed="rId1"/>
          <a:srcRect/>
          <a:stretch>
            <a:fillRect/>
          </a:stretch>
        </p:blipFill>
        <p:spPr>
          <a:xfrm>
            <a:off x="0" y="-635"/>
            <a:ext cx="12192000" cy="6858635"/>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154940" y="1513205"/>
            <a:ext cx="11882755" cy="3322955"/>
          </a:xfrm>
          <a:prstGeom prst="rect">
            <a:avLst/>
          </a:prstGeom>
          <a:noFill/>
        </p:spPr>
        <p:txBody>
          <a:bodyPr wrap="square" rtlCol="0" anchor="t">
            <a:spAutoFit/>
          </a:bodyPr>
          <a:p>
            <a:pPr eaLnBrk="1">
              <a:lnSpc>
                <a:spcPct val="150000"/>
              </a:lnSpc>
            </a:pP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这些成年人在每天起床之后、早餐之前称一下自己的体重，为了保证可靠性，只有那些至少</a:t>
            </a:r>
            <a:r>
              <a:rPr lang="en-US" altLang="zh-CN" sz="2800" dirty="0">
                <a:solidFill>
                  <a:schemeClr val="accent2">
                    <a:lumMod val="60000"/>
                    <a:lumOff val="40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连续</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7天以上称过体重的人才会被</a:t>
            </a:r>
            <a:r>
              <a:rPr lang="en-US" altLang="zh-CN" sz="2800" dirty="0">
                <a:solidFill>
                  <a:schemeClr val="accent6"/>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纳入</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分析。对这些志愿者的跟踪调查时间最短为15天，最长为330天。</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eaLnBrk="1">
              <a:lnSpc>
                <a:spcPct val="150000"/>
              </a:lnSpc>
            </a:pP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研究</a:t>
            </a:r>
            <a:r>
              <a:rPr lang="en-US" altLang="zh-CN" sz="2800" dirty="0">
                <a:solidFill>
                  <a:schemeClr val="accent2">
                    <a:lumMod val="60000"/>
                    <a:lumOff val="40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成果</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显示：这些人的体重变化表现出清晰的</a:t>
            </a:r>
            <a:r>
              <a:rPr lang="en-US" altLang="zh-CN" sz="2800" dirty="0">
                <a:solidFill>
                  <a:schemeClr val="accent6"/>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模式</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，即周末之后体重升高，在工作日体重减轻（周五达到最低点）。</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246505" y="5279390"/>
            <a:ext cx="9341485" cy="1383665"/>
          </a:xfrm>
          <a:prstGeom prst="rect">
            <a:avLst/>
          </a:prstGeom>
          <a:noFill/>
          <a:effectLst>
            <a:outerShdw blurRad="127000" dir="5400000" sx="102000" sy="102000" algn="ctr" rotWithShape="0">
              <a:srgbClr val="4E98C7">
                <a:alpha val="68000"/>
              </a:srgbClr>
            </a:outerShdw>
          </a:effectLst>
        </p:spPr>
        <p:txBody>
          <a:bodyPr wrap="square">
            <a:spAutoFit/>
          </a:bodyPr>
          <a:p>
            <a:pPr algn="l" fontAlgn="auto">
              <a:lnSpc>
                <a:spcPct val="150000"/>
              </a:lnSpc>
            </a:pPr>
            <a:r>
              <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1.</a:t>
            </a:r>
            <a:r>
              <a:rPr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请找到：什么样的情况才会被专家纳入分析？</a:t>
            </a:r>
            <a:endParaRPr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en-US" alt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2.</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重点词语：连续、纳入、成果、模式</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nodeType="clickEffect">
                                  <p:stCondLst>
                                    <p:cond delay="0"/>
                                  </p:stCondLst>
                                  <p:childTnLst>
                                    <p:animMotion origin="layout" path="M -0.0179687 0 L 0.867969 0.000833333 " pathEditMode="relative" rAng="0" ptsTypes="">
                                      <p:cBhvr>
                                        <p:cTn id="15" dur="500" fill="hold"/>
                                        <p:tgtEl>
                                          <p:spTgt spid="23"/>
                                        </p:tgtEl>
                                        <p:attrNameLst>
                                          <p:attrName>ppt_x</p:attrName>
                                          <p:attrName>ppt_y</p:attrName>
                                        </p:attrNameLst>
                                      </p:cBhvr>
                                      <p:rCtr x="44000" y="-100"/>
                                    </p:animMotion>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par>
                                <p:cTn id="19" presetID="22" presetClass="entr" presetSubtype="8" fill="hold" nodeType="withEffect">
                                  <p:stCondLst>
                                    <p:cond delay="200"/>
                                  </p:stCondLst>
                                  <p:childTnLst>
                                    <p:set>
                                      <p:cBhvr>
                                        <p:cTn id="20" dur="1" fill="hold">
                                          <p:stCondLst>
                                            <p:cond delay="0"/>
                                          </p:stCondLst>
                                        </p:cTn>
                                        <p:tgtEl>
                                          <p:spTgt spid="28">
                                            <p:txEl>
                                              <p:pRg st="0" end="0"/>
                                            </p:txEl>
                                          </p:spTgt>
                                        </p:tgtEl>
                                        <p:attrNameLst>
                                          <p:attrName>style.visibility</p:attrName>
                                        </p:attrNameLst>
                                      </p:cBhvr>
                                      <p:to>
                                        <p:strVal val="visible"/>
                                      </p:to>
                                    </p:set>
                                    <p:animEffect transition="in" filter="wipe(left)">
                                      <p:cBhvr>
                                        <p:cTn id="21" dur="500"/>
                                        <p:tgtEl>
                                          <p:spTgt spid="28">
                                            <p:txEl>
                                              <p:pRg st="0" end="0"/>
                                            </p:txEl>
                                          </p:spTgt>
                                        </p:tgtEl>
                                      </p:cBhvr>
                                    </p:animEffect>
                                  </p:childTnLst>
                                </p:cTn>
                              </p:par>
                              <p:par>
                                <p:cTn id="22" presetID="22" presetClass="entr" presetSubtype="8" fill="hold" nodeType="withEffect">
                                  <p:stCondLst>
                                    <p:cond delay="200"/>
                                  </p:stCondLst>
                                  <p:childTnLst>
                                    <p:set>
                                      <p:cBhvr>
                                        <p:cTn id="23" dur="1" fill="hold">
                                          <p:stCondLst>
                                            <p:cond delay="0"/>
                                          </p:stCondLst>
                                        </p:cTn>
                                        <p:tgtEl>
                                          <p:spTgt spid="28">
                                            <p:txEl>
                                              <p:pRg st="1" end="1"/>
                                            </p:txEl>
                                          </p:spTgt>
                                        </p:tgtEl>
                                        <p:attrNameLst>
                                          <p:attrName>style.visibility</p:attrName>
                                        </p:attrNameLst>
                                      </p:cBhvr>
                                      <p:to>
                                        <p:strVal val="visible"/>
                                      </p:to>
                                    </p:set>
                                    <p:animEffect transition="in" filter="wipe(left)">
                                      <p:cBhvr>
                                        <p:cTn id="24"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ah M\Desktop\微信图片_20220923022243.png微信图片_20220923022243"/>
          <p:cNvPicPr>
            <a:picLocks noChangeAspect="1"/>
          </p:cNvPicPr>
          <p:nvPr/>
        </p:nvPicPr>
        <p:blipFill>
          <a:blip r:embed="rId1"/>
          <a:srcRect/>
          <a:stretch>
            <a:fillRect/>
          </a:stretch>
        </p:blipFill>
        <p:spPr>
          <a:xfrm>
            <a:off x="0" y="-635"/>
            <a:ext cx="12192000"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64135" y="1208405"/>
            <a:ext cx="12056110" cy="3969385"/>
          </a:xfrm>
          <a:prstGeom prst="rect">
            <a:avLst/>
          </a:prstGeom>
          <a:noFill/>
        </p:spPr>
        <p:txBody>
          <a:bodyPr wrap="square" rtlCol="0" anchor="t">
            <a:spAutoFit/>
          </a:bodyPr>
          <a:p>
            <a:pPr eaLnBrk="1">
              <a:lnSpc>
                <a:spcPct val="150000"/>
              </a:lnSpc>
            </a:pPr>
            <a:r>
              <a:rPr lang="en-US" altLang="zh-CN" sz="240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研究人员还意外地发现，体重减轻者和体重增加者在体重波动模式上存在着明显不同。体重减轻者会表现出较强的补偿模式，即在周末之后体重立即下降，这一下降趋势直至周五结束；而体重增加者每天的体重都会存在差异，他们在工作日的体重并无明显减轻。</a:t>
            </a:r>
            <a:endPar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eaLnBrk="1">
              <a:lnSpc>
                <a:spcPct val="150000"/>
              </a:lnSpc>
            </a:pP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这项联合多所医学院校所做的研究发现，除了个别人以外，多数人体重的增加会从周六开始，而体重减轻则会从周二开始，特别是对于那些体重减轻者和体重保持者来说更是如此。</a:t>
            </a:r>
            <a:endPar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7" name="文本框 7"/>
          <p:cNvSpPr txBox="1"/>
          <p:nvPr/>
        </p:nvSpPr>
        <p:spPr>
          <a:xfrm>
            <a:off x="1438275" y="5635625"/>
            <a:ext cx="9341485" cy="737235"/>
          </a:xfrm>
          <a:prstGeom prst="rect">
            <a:avLst/>
          </a:prstGeom>
          <a:noFill/>
          <a:effectLst>
            <a:outerShdw blurRad="127000" dir="5400000" sx="102000" sy="102000" algn="ctr" rotWithShape="0">
              <a:srgbClr val="4E98C7">
                <a:alpha val="68000"/>
              </a:srgbClr>
            </a:outerShdw>
          </a:effectLst>
        </p:spPr>
        <p:txBody>
          <a:bodyPr wrap="square">
            <a:spAutoFit/>
          </a:bodyPr>
          <a:p>
            <a:pPr algn="l" fontAlgn="auto">
              <a:lnSpc>
                <a:spcPct val="150000"/>
              </a:lnSpc>
            </a:pPr>
            <a:r>
              <a:rPr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请找到：体重减轻者和体重增加者的波动模式有什么不同？</a:t>
            </a:r>
            <a:endParaRPr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nodeType="clickEffect">
                                  <p:stCondLst>
                                    <p:cond delay="0"/>
                                  </p:stCondLst>
                                  <p:childTnLst>
                                    <p:animMotion origin="layout" path="M -0.0179687 0 L 0.867969 0.000833333 " pathEditMode="relative" rAng="0" ptsTypes="">
                                      <p:cBhvr>
                                        <p:cTn id="15" dur="500" fill="hold"/>
                                        <p:tgtEl>
                                          <p:spTgt spid="23"/>
                                        </p:tgtEl>
                                        <p:attrNameLst>
                                          <p:attrName>ppt_x</p:attrName>
                                          <p:attrName>ppt_y</p:attrName>
                                        </p:attrNameLst>
                                      </p:cBhvr>
                                      <p:rCtr x="44000" y="-100"/>
                                    </p:animMotion>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par>
                                <p:cTn id="19" presetID="22" presetClass="entr" presetSubtype="8" fill="hold" nodeType="withEffect">
                                  <p:stCondLst>
                                    <p:cond delay="20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wipe(left)">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ah M\Desktop\微信图片_20220923022243.png微信图片_20220923022243"/>
          <p:cNvPicPr>
            <a:picLocks noChangeAspect="1"/>
          </p:cNvPicPr>
          <p:nvPr/>
        </p:nvPicPr>
        <p:blipFill>
          <a:blip r:embed="rId1"/>
          <a:srcRect/>
          <a:stretch>
            <a:fillRect/>
          </a:stretch>
        </p:blipFill>
        <p:spPr>
          <a:xfrm>
            <a:off x="0" y="-635"/>
            <a:ext cx="12192000"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67945" y="1208405"/>
            <a:ext cx="12056110" cy="3322955"/>
          </a:xfrm>
          <a:prstGeom prst="rect">
            <a:avLst/>
          </a:prstGeom>
          <a:noFill/>
        </p:spPr>
        <p:txBody>
          <a:bodyPr wrap="square" rtlCol="0" anchor="t">
            <a:spAutoFit/>
          </a:bodyPr>
          <a:p>
            <a:pPr eaLnBrk="1">
              <a:lnSpc>
                <a:spcPct val="150000"/>
              </a:lnSpc>
            </a:pPr>
            <a:r>
              <a:rPr lang="en-US" altLang="zh-CN" sz="280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它表明人们的体重变化在一周内会显示出一种明显的规律，工作日和周末体重的临时变化应该被视为正常现象，而非真正的体重增加，这是由于人们在周末会有更多的时间外出就餐。周末对饮食稍微有些放纵影响不大，但为了能成功减轻体重，想要变苗条的节食者应注意到这种变化规律，周末之后不要再找任何吃美食的借口，应及时采取措施阻止这一上升趋势。</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endParaRPr>
          </a:p>
        </p:txBody>
      </p:sp>
      <p:sp>
        <p:nvSpPr>
          <p:cNvPr id="20" name="圆角矩形 19" hidden="1"/>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438275" y="5635625"/>
            <a:ext cx="9341485" cy="737235"/>
          </a:xfrm>
          <a:prstGeom prst="rect">
            <a:avLst/>
          </a:prstGeom>
          <a:noFill/>
          <a:effectLst>
            <a:outerShdw blurRad="127000" dir="5400000" sx="102000" sy="102000" algn="ctr" rotWithShape="0">
              <a:srgbClr val="4E98C7">
                <a:alpha val="68000"/>
              </a:srgbClr>
            </a:outerShdw>
          </a:effectLst>
        </p:spPr>
        <p:txBody>
          <a:bodyPr wrap="square">
            <a:spAutoFit/>
          </a:bodyPr>
          <a:p>
            <a:pPr algn="l" fontAlgn="auto">
              <a:lnSpc>
                <a:spcPct val="150000"/>
              </a:lnSpc>
            </a:pPr>
            <a:r>
              <a:rPr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根据研究，对节食者来说，工作日时应该多吃还是少吃？</a:t>
            </a:r>
            <a:endParaRPr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1"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nvPicPr>
        <p:blipFill rotWithShape="1">
          <a:blip r:embed="rId1"/>
          <a:srcRect/>
          <a:stretch>
            <a:fillRect/>
          </a:stretch>
        </p:blipFill>
        <p:spPr>
          <a:xfrm>
            <a:off x="1005205" y="1005840"/>
            <a:ext cx="9963150" cy="5704840"/>
          </a:xfrm>
          <a:prstGeom prst="rect">
            <a:avLst/>
          </a:prstGeom>
        </p:spPr>
      </p:pic>
      <p:sp>
        <p:nvSpPr>
          <p:cNvPr id="8" name="文本框 7"/>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endParaRPr>
          </a:p>
        </p:txBody>
      </p:sp>
      <p:pic>
        <p:nvPicPr>
          <p:cNvPr id="10" name="图片 9" descr="老师"/>
          <p:cNvPicPr>
            <a:picLocks noChangeAspect="1"/>
          </p:cNvPicPr>
          <p:nvPr/>
        </p:nvPicPr>
        <p:blipFill>
          <a:blip r:embed="rId3"/>
          <a:stretch>
            <a:fillRect/>
          </a:stretch>
        </p:blipFill>
        <p:spPr>
          <a:xfrm flipH="1">
            <a:off x="-43180" y="4780915"/>
            <a:ext cx="2011045" cy="2077085"/>
          </a:xfrm>
          <a:prstGeom prst="rect">
            <a:avLst/>
          </a:prstGeom>
        </p:spPr>
      </p:pic>
      <p:sp>
        <p:nvSpPr>
          <p:cNvPr id="9" name="文本框 8"/>
          <p:cNvSpPr txBox="1"/>
          <p:nvPr/>
        </p:nvSpPr>
        <p:spPr>
          <a:xfrm>
            <a:off x="1657350" y="2336165"/>
            <a:ext cx="8659495" cy="2453640"/>
          </a:xfrm>
          <a:prstGeom prst="rect">
            <a:avLst/>
          </a:prstGeom>
          <a:noFill/>
        </p:spPr>
        <p:txBody>
          <a:bodyPr wrap="square" rtlCol="0" anchor="t">
            <a:spAutoFit/>
          </a:bodyPr>
          <a:lstStyle/>
          <a:p>
            <a:pPr algn="l" eaLnBrk="1">
              <a:lnSpc>
                <a:spcPct val="120000"/>
              </a:lnSpc>
            </a:pP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请以“我支持（反对）节食减肥的做法”为题写一段话。尽量用上本课所学的生词，字数不少于100字。</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eaLnBrk="1">
              <a:lnSpc>
                <a:spcPct val="120000"/>
              </a:lnSpc>
            </a:pP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pic>
        <p:nvPicPr>
          <p:cNvPr id="2" name="图片 1" descr="1"/>
          <p:cNvPicPr>
            <a:picLocks noChangeAspect="1"/>
          </p:cNvPicPr>
          <p:nvPr/>
        </p:nvPicPr>
        <p:blipFill>
          <a:blip r:embed="rId4"/>
          <a:stretch>
            <a:fillRect/>
          </a:stretch>
        </p:blipFill>
        <p:spPr>
          <a:xfrm>
            <a:off x="10718800" y="0"/>
            <a:ext cx="1459230" cy="145923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54722"/>
          <a:stretch>
            <a:fillRect/>
          </a:stretch>
        </p:blipFill>
        <p:spPr>
          <a:xfrm>
            <a:off x="1609394" y="2910920"/>
            <a:ext cx="8973213" cy="3724565"/>
          </a:xfrm>
          <a:prstGeom prst="rect">
            <a:avLst/>
          </a:prstGeom>
        </p:spPr>
      </p:pic>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47083"/>
          <a:stretch>
            <a:fillRect/>
          </a:stretch>
        </p:blipFill>
        <p:spPr>
          <a:xfrm>
            <a:off x="1609394" y="2346186"/>
            <a:ext cx="8885546" cy="3649538"/>
          </a:xfrm>
          <a:prstGeom prst="rect">
            <a:avLst/>
          </a:prstGeom>
        </p:spPr>
      </p:pic>
      <p:pic>
        <p:nvPicPr>
          <p:cNvPr id="18" name="图片 17" descr="C:\Users\Administrator\Desktop\小红书\对外汉语战略搞钱计划\卡通头像\2.png2"/>
          <p:cNvPicPr>
            <a:picLocks noChangeAspect="1"/>
          </p:cNvPicPr>
          <p:nvPr/>
        </p:nvPicPr>
        <p:blipFill rotWithShape="1">
          <a:blip r:embed="rId2"/>
          <a:srcRect/>
          <a:stretch>
            <a:fillRect/>
          </a:stretch>
        </p:blipFill>
        <p:spPr>
          <a:xfrm>
            <a:off x="2263141" y="2857500"/>
            <a:ext cx="2981325" cy="2981960"/>
          </a:xfrm>
          <a:prstGeom prst="rect">
            <a:avLst/>
          </a:prstGeom>
        </p:spPr>
      </p:pic>
      <p:pic>
        <p:nvPicPr>
          <p:cNvPr id="17" name="图片 16" descr="C:\Users\Administrator\Desktop\小红书\对外汉语战略搞钱计划\卡通头像\嘟嘴.png嘟嘴"/>
          <p:cNvPicPr>
            <a:picLocks noChangeAspect="1"/>
          </p:cNvPicPr>
          <p:nvPr/>
        </p:nvPicPr>
        <p:blipFill rotWithShape="1">
          <a:blip r:embed="rId3"/>
          <a:srcRect/>
          <a:stretch>
            <a:fillRect/>
          </a:stretch>
        </p:blipFill>
        <p:spPr>
          <a:xfrm>
            <a:off x="6671946" y="2910205"/>
            <a:ext cx="2928620" cy="2929255"/>
          </a:xfrm>
          <a:prstGeom prst="rect">
            <a:avLst/>
          </a:prstGeom>
          <a:effectLst>
            <a:outerShdw blurRad="63500" sx="105000" sy="105000" algn="ctr" rotWithShape="0">
              <a:prstClr val="black">
                <a:alpha val="40000"/>
              </a:prstClr>
            </a:outerShdw>
          </a:effectLst>
        </p:spPr>
      </p:pic>
      <p:sp>
        <p:nvSpPr>
          <p:cNvPr id="20" name="文本框 19"/>
          <p:cNvSpPr txBox="1"/>
          <p:nvPr/>
        </p:nvSpPr>
        <p:spPr>
          <a:xfrm>
            <a:off x="3463663" y="1671088"/>
            <a:ext cx="5177007" cy="1568450"/>
          </a:xfrm>
          <a:prstGeom prst="rect">
            <a:avLst/>
          </a:prstGeom>
          <a:noFill/>
        </p:spPr>
        <p:txBody>
          <a:bodyPr wrap="square" rtlCol="0">
            <a:spAutoFit/>
          </a:bodyPr>
          <a:lstStyle/>
          <a:p>
            <a:pPr algn="dist"/>
            <a:r>
              <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rPr>
              <a:t>再见</a:t>
            </a:r>
            <a:endPar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endParaRPr>
          </a:p>
        </p:txBody>
      </p:sp>
      <p:grpSp>
        <p:nvGrpSpPr>
          <p:cNvPr id="7" name="组合 6"/>
          <p:cNvGrpSpPr/>
          <p:nvPr/>
        </p:nvGrpSpPr>
        <p:grpSpPr>
          <a:xfrm>
            <a:off x="-35242" y="-635"/>
            <a:ext cx="12235180" cy="7702550"/>
            <a:chOff x="-57" y="-1"/>
            <a:chExt cx="19268" cy="12130"/>
          </a:xfrm>
        </p:grpSpPr>
        <p:sp>
          <p:nvSpPr>
            <p:cNvPr id="15" name="任意多边形: 形状 14"/>
            <p:cNvSpPr/>
            <p:nvPr/>
          </p:nvSpPr>
          <p:spPr>
            <a:xfrm>
              <a:off x="0" y="1291"/>
              <a:ext cx="19197" cy="10839"/>
            </a:xfrm>
            <a:custGeom>
              <a:avLst/>
              <a:gdLst>
                <a:gd name="connsiteX0" fmla="*/ 3583673 w 12192000"/>
                <a:gd name="connsiteY0" fmla="*/ 2333624 h 6858000"/>
                <a:gd name="connsiteX1" fmla="*/ 2468198 w 12192000"/>
                <a:gd name="connsiteY1" fmla="*/ 3429000 h 6858000"/>
                <a:gd name="connsiteX2" fmla="*/ 3583673 w 12192000"/>
                <a:gd name="connsiteY2" fmla="*/ 4524376 h 6858000"/>
                <a:gd name="connsiteX3" fmla="*/ 3583694 w 12192000"/>
                <a:gd name="connsiteY3" fmla="*/ 4524374 h 6858000"/>
                <a:gd name="connsiteX4" fmla="*/ 8608307 w 12192000"/>
                <a:gd name="connsiteY4" fmla="*/ 4524374 h 6858000"/>
                <a:gd name="connsiteX5" fmla="*/ 8608327 w 12192000"/>
                <a:gd name="connsiteY5" fmla="*/ 4524376 h 6858000"/>
                <a:gd name="connsiteX6" fmla="*/ 8608349 w 12192000"/>
                <a:gd name="connsiteY6" fmla="*/ 4524374 h 6858000"/>
                <a:gd name="connsiteX7" fmla="*/ 8728919 w 12192000"/>
                <a:gd name="connsiteY7" fmla="*/ 4524374 h 6858000"/>
                <a:gd name="connsiteX8" fmla="*/ 8728919 w 12192000"/>
                <a:gd name="connsiteY8" fmla="*/ 4512439 h 6858000"/>
                <a:gd name="connsiteX9" fmla="*/ 8833135 w 12192000"/>
                <a:gd name="connsiteY9" fmla="*/ 4502121 h 6858000"/>
                <a:gd name="connsiteX10" fmla="*/ 9723802 w 12192000"/>
                <a:gd name="connsiteY10" fmla="*/ 3429000 h 6858000"/>
                <a:gd name="connsiteX11" fmla="*/ 8833135 w 12192000"/>
                <a:gd name="connsiteY11" fmla="*/ 2355879 h 6858000"/>
                <a:gd name="connsiteX12" fmla="*/ 8728919 w 12192000"/>
                <a:gd name="connsiteY12" fmla="*/ 2345561 h 6858000"/>
                <a:gd name="connsiteX13" fmla="*/ 8728919 w 12192000"/>
                <a:gd name="connsiteY13" fmla="*/ 2333624 h 6858000"/>
                <a:gd name="connsiteX14" fmla="*/ 8608327 w 12192000"/>
                <a:gd name="connsiteY14" fmla="*/ 2333624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0 w 12192000"/>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8000">
                  <a:moveTo>
                    <a:pt x="3583673" y="2333624"/>
                  </a:moveTo>
                  <a:cubicBezTo>
                    <a:pt x="2967613" y="2333624"/>
                    <a:pt x="2468198" y="2824041"/>
                    <a:pt x="2468198" y="3429000"/>
                  </a:cubicBezTo>
                  <a:cubicBezTo>
                    <a:pt x="2468198" y="4033959"/>
                    <a:pt x="2967613" y="4524376"/>
                    <a:pt x="3583673" y="4524376"/>
                  </a:cubicBezTo>
                  <a:lnTo>
                    <a:pt x="3583694" y="4524374"/>
                  </a:lnTo>
                  <a:lnTo>
                    <a:pt x="8608307" y="4524374"/>
                  </a:lnTo>
                  <a:lnTo>
                    <a:pt x="8608327" y="4524376"/>
                  </a:lnTo>
                  <a:lnTo>
                    <a:pt x="8608349" y="4524374"/>
                  </a:lnTo>
                  <a:lnTo>
                    <a:pt x="8728919" y="4524374"/>
                  </a:lnTo>
                  <a:lnTo>
                    <a:pt x="8728919" y="4512439"/>
                  </a:lnTo>
                  <a:lnTo>
                    <a:pt x="8833135" y="4502121"/>
                  </a:lnTo>
                  <a:cubicBezTo>
                    <a:pt x="9341439" y="4399982"/>
                    <a:pt x="9723802" y="3958340"/>
                    <a:pt x="9723802" y="3429000"/>
                  </a:cubicBezTo>
                  <a:cubicBezTo>
                    <a:pt x="9723802" y="2899661"/>
                    <a:pt x="9341439" y="2458018"/>
                    <a:pt x="8833135" y="2355879"/>
                  </a:cubicBezTo>
                  <a:lnTo>
                    <a:pt x="8728919" y="2345561"/>
                  </a:lnTo>
                  <a:lnTo>
                    <a:pt x="8728919" y="2333624"/>
                  </a:lnTo>
                  <a:lnTo>
                    <a:pt x="8608327" y="2333624"/>
                  </a:lnTo>
                  <a:close/>
                  <a:moveTo>
                    <a:pt x="0" y="0"/>
                  </a:moveTo>
                  <a:lnTo>
                    <a:pt x="12192000" y="0"/>
                  </a:lnTo>
                  <a:lnTo>
                    <a:pt x="12192000" y="6858000"/>
                  </a:lnTo>
                  <a:lnTo>
                    <a:pt x="0" y="6858000"/>
                  </a:lnTo>
                  <a:close/>
                </a:path>
              </a:pathLst>
            </a:cu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ffectLst>
                  <a:innerShdw blurRad="114300">
                    <a:prstClr val="black"/>
                  </a:innerShdw>
                </a:effectLst>
              </a:endParaRPr>
            </a:p>
          </p:txBody>
        </p:sp>
        <p:pic>
          <p:nvPicPr>
            <p:cNvPr id="4" name="图片 3"/>
            <p:cNvPicPr>
              <a:picLocks noChangeAspect="1"/>
            </p:cNvPicPr>
            <p:nvPr/>
          </p:nvPicPr>
          <p:blipFill>
            <a:blip r:embed="rId4"/>
            <a:stretch>
              <a:fillRect/>
            </a:stretch>
          </p:blipFill>
          <p:spPr>
            <a:xfrm>
              <a:off x="-57" y="-1"/>
              <a:ext cx="19268" cy="1744"/>
            </a:xfrm>
            <a:prstGeom prst="rect">
              <a:avLst/>
            </a:prstGeom>
          </p:spPr>
        </p:pic>
      </p:grpSp>
      <p:sp>
        <p:nvSpPr>
          <p:cNvPr id="8" name="文本框 7"/>
          <p:cNvSpPr txBox="1"/>
          <p:nvPr/>
        </p:nvSpPr>
        <p:spPr>
          <a:xfrm>
            <a:off x="3464204" y="1670813"/>
            <a:ext cx="5177816" cy="1322070"/>
          </a:xfrm>
          <a:prstGeom prst="rect">
            <a:avLst/>
          </a:prstGeom>
          <a:noFill/>
        </p:spPr>
        <p:txBody>
          <a:bodyPr wrap="square" rtlCol="0">
            <a:spAutoFit/>
          </a:bodyPr>
          <a:lstStyle/>
          <a:p>
            <a:pPr algn="dist"/>
            <a:r>
              <a:rPr lang="zh-CN" altLang="en-US"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再见</a:t>
            </a:r>
            <a:r>
              <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Bye</a:t>
            </a:r>
            <a:endPar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4" name="文本框 7"/>
          <p:cNvSpPr txBox="1"/>
          <p:nvPr/>
        </p:nvSpPr>
        <p:spPr>
          <a:xfrm>
            <a:off x="-48577" y="213995"/>
            <a:ext cx="530034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第十六课</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8243" y="702214"/>
            <a:ext cx="38811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HSK Standard  Course 5  Lesson16</a:t>
            </a:r>
            <a:endPar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63" presetClass="path" presetSubtype="0" fill="hold" nodeType="withEffect">
                                  <p:stCondLst>
                                    <p:cond delay="0"/>
                                  </p:stCondLst>
                                  <p:childTnLst>
                                    <p:animMotion origin="layout" path="M -2.5E-6 -1.11111E-6 L 0.3806 -1.11111E-6 " pathEditMode="relative" rAng="0" ptsTypes="AA">
                                      <p:cBhvr>
                                        <p:cTn id="9" dur="1000" fill="hold"/>
                                        <p:tgtEl>
                                          <p:spTgt spid="18"/>
                                        </p:tgtEl>
                                        <p:attrNameLst>
                                          <p:attrName>ppt_x</p:attrName>
                                          <p:attrName>ppt_y</p:attrName>
                                        </p:attrNameLst>
                                      </p:cBhvr>
                                      <p:rCtr x="19023" y="0"/>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32" presetClass="emph" presetSubtype="0" repeatCount="4000" fill="hold" grpId="1" nodeType="withEffect">
                                  <p:stCondLst>
                                    <p:cond delay="0"/>
                                  </p:stCondLst>
                                  <p:childTnLst>
                                    <p:animRot by="120000">
                                      <p:cBhvr>
                                        <p:cTn id="16" dur="100" fill="hold">
                                          <p:stCondLst>
                                            <p:cond delay="0"/>
                                          </p:stCondLst>
                                        </p:cTn>
                                        <p:tgtEl>
                                          <p:spTgt spid="20"/>
                                        </p:tgtEl>
                                        <p:attrNameLst>
                                          <p:attrName>r</p:attrName>
                                        </p:attrNameLst>
                                      </p:cBhvr>
                                    </p:animRot>
                                    <p:animRot by="-240000">
                                      <p:cBhvr>
                                        <p:cTn id="17" dur="200" fill="hold">
                                          <p:stCondLst>
                                            <p:cond delay="200"/>
                                          </p:stCondLst>
                                        </p:cTn>
                                        <p:tgtEl>
                                          <p:spTgt spid="20"/>
                                        </p:tgtEl>
                                        <p:attrNameLst>
                                          <p:attrName>r</p:attrName>
                                        </p:attrNameLst>
                                      </p:cBhvr>
                                    </p:animRot>
                                    <p:animRot by="240000">
                                      <p:cBhvr>
                                        <p:cTn id="18" dur="200" fill="hold">
                                          <p:stCondLst>
                                            <p:cond delay="400"/>
                                          </p:stCondLst>
                                        </p:cTn>
                                        <p:tgtEl>
                                          <p:spTgt spid="20"/>
                                        </p:tgtEl>
                                        <p:attrNameLst>
                                          <p:attrName>r</p:attrName>
                                        </p:attrNameLst>
                                      </p:cBhvr>
                                    </p:animRot>
                                    <p:animRot by="-240000">
                                      <p:cBhvr>
                                        <p:cTn id="19" dur="200" fill="hold">
                                          <p:stCondLst>
                                            <p:cond delay="600"/>
                                          </p:stCondLst>
                                        </p:cTn>
                                        <p:tgtEl>
                                          <p:spTgt spid="20"/>
                                        </p:tgtEl>
                                        <p:attrNameLst>
                                          <p:attrName>r</p:attrName>
                                        </p:attrNameLst>
                                      </p:cBhvr>
                                    </p:animRot>
                                    <p:animRot by="120000">
                                      <p:cBhvr>
                                        <p:cTn id="20" dur="200" fill="hold">
                                          <p:stCondLst>
                                            <p:cond delay="800"/>
                                          </p:stCondLst>
                                        </p:cTn>
                                        <p:tgtEl>
                                          <p:spTgt spid="20"/>
                                        </p:tgtEl>
                                        <p:attrNameLst>
                                          <p:attrName>r</p:attrName>
                                        </p:attrNameLst>
                                      </p:cBhvr>
                                    </p:animRot>
                                  </p:childTnLst>
                                </p:cTn>
                              </p:par>
                              <p:par>
                                <p:cTn id="21" presetID="32" presetClass="emph" presetSubtype="0" repeatCount="4000" fill="hold" grpId="1" nodeType="with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7"/>
          <p:cNvSpPr txBox="1"/>
          <p:nvPr/>
        </p:nvSpPr>
        <p:spPr>
          <a:xfrm>
            <a:off x="166805" y="214290"/>
            <a:ext cx="89789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复习</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5" name="文本框 7"/>
          <p:cNvSpPr txBox="1"/>
          <p:nvPr/>
        </p:nvSpPr>
        <p:spPr>
          <a:xfrm>
            <a:off x="238243" y="702214"/>
            <a:ext cx="876300"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Review</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10" name="组合 9"/>
          <p:cNvGrpSpPr/>
          <p:nvPr/>
        </p:nvGrpSpPr>
        <p:grpSpPr>
          <a:xfrm>
            <a:off x="2711768" y="1853565"/>
            <a:ext cx="6776720" cy="3400425"/>
            <a:chOff x="4263" y="2250"/>
            <a:chExt cx="10672" cy="5355"/>
          </a:xfrm>
        </p:grpSpPr>
        <p:pic>
          <p:nvPicPr>
            <p:cNvPr id="1026" name="Picture 2" descr="C:\Users\Administrator\Desktop\小红书\对外汉语战略搞钱计划\教学素材\图片\电脑.png"/>
            <p:cNvPicPr>
              <a:picLocks noChangeAspect="1" noChangeArrowheads="1"/>
            </p:cNvPicPr>
            <p:nvPr/>
          </p:nvPicPr>
          <p:blipFill>
            <a:blip r:embed="rId1"/>
            <a:srcRect/>
            <a:stretch>
              <a:fillRect/>
            </a:stretch>
          </p:blipFill>
          <p:spPr bwMode="auto">
            <a:xfrm>
              <a:off x="4263" y="2250"/>
              <a:ext cx="10672" cy="5355"/>
            </a:xfrm>
            <a:prstGeom prst="rect">
              <a:avLst/>
            </a:prstGeom>
            <a:noFill/>
          </p:spPr>
        </p:pic>
        <p:sp>
          <p:nvSpPr>
            <p:cNvPr id="28" name="矩形 27"/>
            <p:cNvSpPr/>
            <p:nvPr/>
          </p:nvSpPr>
          <p:spPr>
            <a:xfrm>
              <a:off x="6063" y="2700"/>
              <a:ext cx="7088" cy="3938"/>
            </a:xfrm>
            <a:prstGeom prst="rect">
              <a:avLst/>
            </a:prstGeom>
            <a:solidFill>
              <a:schemeClr val="bg1"/>
            </a:solidFill>
            <a:ln w="28575">
              <a:solidFill>
                <a:srgbClr val="AF9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425065" y="740410"/>
            <a:ext cx="7294880" cy="650240"/>
            <a:chOff x="3302" y="3426"/>
            <a:chExt cx="10274" cy="632"/>
          </a:xfrm>
        </p:grpSpPr>
        <p:sp>
          <p:nvSpPr>
            <p:cNvPr id="9" name="圆角矩形 8"/>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说出第十五课中有关军事的词语</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p:txBody>
        </p:sp>
      </p:grpSp>
      <p:pic>
        <p:nvPicPr>
          <p:cNvPr id="30" name="图片 29" descr="老师"/>
          <p:cNvPicPr>
            <a:picLocks noChangeAspect="1"/>
          </p:cNvPicPr>
          <p:nvPr/>
        </p:nvPicPr>
        <p:blipFill>
          <a:blip r:embed="rId2"/>
          <a:stretch>
            <a:fillRect/>
          </a:stretch>
        </p:blipFill>
        <p:spPr>
          <a:xfrm>
            <a:off x="8355965" y="3834765"/>
            <a:ext cx="1261110" cy="1217295"/>
          </a:xfrm>
          <a:prstGeom prst="rect">
            <a:avLst/>
          </a:prstGeom>
        </p:spPr>
      </p:pic>
      <p:sp>
        <p:nvSpPr>
          <p:cNvPr id="4" name="圆角矩形 3"/>
          <p:cNvSpPr/>
          <p:nvPr/>
        </p:nvSpPr>
        <p:spPr>
          <a:xfrm>
            <a:off x="60960" y="5488305"/>
            <a:ext cx="12094845"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圆角矩形 4"/>
          <p:cNvSpPr/>
          <p:nvPr/>
        </p:nvSpPr>
        <p:spPr>
          <a:xfrm>
            <a:off x="60960" y="5490845"/>
            <a:ext cx="12094845"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96" name="组合 95"/>
          <p:cNvGrpSpPr/>
          <p:nvPr/>
        </p:nvGrpSpPr>
        <p:grpSpPr>
          <a:xfrm>
            <a:off x="60960" y="549084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98" name="图片 97" descr="我卡通1压缩"/>
            <p:cNvPicPr>
              <a:picLocks noChangeAspect="1"/>
            </p:cNvPicPr>
            <p:nvPr/>
          </p:nvPicPr>
          <p:blipFill>
            <a:blip r:embed="rId3"/>
            <a:stretch>
              <a:fillRect/>
            </a:stretch>
          </p:blipFill>
          <p:spPr>
            <a:xfrm>
              <a:off x="584" y="3308"/>
              <a:ext cx="1338" cy="1338"/>
            </a:xfrm>
            <a:prstGeom prst="rect">
              <a:avLst/>
            </a:prstGeom>
          </p:spPr>
        </p:pic>
      </p:grpSp>
      <p:sp>
        <p:nvSpPr>
          <p:cNvPr id="6" name="文本框 7"/>
          <p:cNvSpPr txBox="1"/>
          <p:nvPr/>
        </p:nvSpPr>
        <p:spPr>
          <a:xfrm>
            <a:off x="826135" y="5682615"/>
            <a:ext cx="11097895" cy="46037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400" b="1" dirty="0">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敌人、大将、兵书、军队、阵地、敌强我弱、作战、命令、派、进攻、防守</a:t>
            </a:r>
            <a:r>
              <a:rPr lang="en-US" altLang="zh-CN" sz="2400" b="1" dirty="0">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endParaRPr lang="en-US" altLang="zh-CN" sz="2400" b="1" dirty="0">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endParaRPr>
          </a:p>
        </p:txBody>
      </p:sp>
      <p:pic>
        <p:nvPicPr>
          <p:cNvPr id="100" name="图片 99"/>
          <p:cNvPicPr/>
          <p:nvPr/>
        </p:nvPicPr>
        <p:blipFill>
          <a:blip r:embed="rId4">
            <a:extLst>
              <a:ext uri="{96DAC541-7B7A-43D3-8B79-37D633B846F1}">
                <asvg:svgBlip xmlns:asvg="http://schemas.microsoft.com/office/drawing/2016/SVG/main" r:embed="rId5"/>
              </a:ext>
            </a:extLst>
          </a:blip>
          <a:stretch>
            <a:fillRect/>
          </a:stretch>
        </p:blipFill>
        <p:spPr>
          <a:xfrm>
            <a:off x="4523740" y="2510155"/>
            <a:ext cx="1258570" cy="1394460"/>
          </a:xfrm>
          <a:prstGeom prst="rect">
            <a:avLst/>
          </a:prstGeom>
          <a:noFill/>
        </p:spPr>
      </p:pic>
      <p:pic>
        <p:nvPicPr>
          <p:cNvPr id="2" name="图片 1"/>
          <p:cNvPicPr>
            <a:picLocks noChangeAspect="1"/>
          </p:cNvPicPr>
          <p:nvPr/>
        </p:nvPicPr>
        <p:blipFill>
          <a:blip r:embed="rId6">
            <a:clrChange>
              <a:clrFrom>
                <a:srgbClr val="FAFAFA">
                  <a:alpha val="100000"/>
                </a:srgbClr>
              </a:clrFrom>
              <a:clrTo>
                <a:srgbClr val="FAFAFA">
                  <a:alpha val="100000"/>
                  <a:alpha val="0"/>
                </a:srgbClr>
              </a:clrTo>
            </a:clrChange>
          </a:blip>
          <a:stretch>
            <a:fillRect/>
          </a:stretch>
        </p:blipFill>
        <p:spPr>
          <a:xfrm>
            <a:off x="6275705" y="2609850"/>
            <a:ext cx="1510030" cy="12947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70833 0 L 0.922292 9.25926e-05 " pathEditMode="relative" rAng="0" ptsTypes="">
                                      <p:cBhvr>
                                        <p:cTn id="6" dur="500" fill="hold"/>
                                        <p:tgtEl>
                                          <p:spTgt spid="96"/>
                                        </p:tgtEl>
                                        <p:attrNameLst>
                                          <p:attrName>ppt_x</p:attrName>
                                          <p:attrName>ppt_y</p:attrName>
                                        </p:attrNameLst>
                                      </p:cBhvr>
                                      <p:rCtr x="36100" y="100"/>
                                    </p:animMotion>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subTnLst>
                                    <p:audio>
                                      <p:cMediaNode>
                                        <p:cTn display="1" masterRel="sameClick">
                                          <p:stCondLst>
                                            <p:cond evt="begin" delay="0">
                                              <p:tn val="7"/>
                                            </p:cond>
                                          </p:stCondLst>
                                          <p:endCondLst>
                                            <p:cond evt="onStopAudio" delay="0">
                                              <p:tgtEl>
                                                <p:sldTgt/>
                                              </p:tgtEl>
                                            </p:cond>
                                          </p:endCondLst>
                                        </p:cTn>
                                        <p:tgtEl>
                                          <p:sndTgt r:embed="rId7"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953453" y="416935"/>
            <a:ext cx="10285095" cy="3127375"/>
            <a:chOff x="-3513638" y="334832"/>
            <a:chExt cx="10285095" cy="3127375"/>
          </a:xfrm>
        </p:grpSpPr>
        <p:sp>
          <p:nvSpPr>
            <p:cNvPr id="73" name="文本框 72"/>
            <p:cNvSpPr txBox="1"/>
            <p:nvPr/>
          </p:nvSpPr>
          <p:spPr>
            <a:xfrm>
              <a:off x="-3513638" y="1062542"/>
              <a:ext cx="9344660" cy="2399665"/>
            </a:xfrm>
            <a:prstGeom prst="rect">
              <a:avLst/>
            </a:prstGeom>
            <a:solidFill>
              <a:schemeClr val="bg1"/>
            </a:solidFill>
            <a:ln w="57150">
              <a:solidFill>
                <a:srgbClr val="A80023"/>
              </a:solidFill>
            </a:ln>
          </p:spPr>
          <p:txBody>
            <a:bodyPr wrap="square" rtlCol="0">
              <a:spAutoFit/>
            </a:bodyPr>
            <a:lstStyle/>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跟别人谈论起军事来，没有人说得过他。</a:t>
              </a:r>
              <a:endPar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自以为天下无敌，就连父亲也不放在眼里。</a:t>
              </a:r>
              <a:endPar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他没有实际作战的经验，想法很不符合实际。</a:t>
              </a:r>
              <a:endPar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他根据敌强我弱的形势，命令士兵们坚守阵地，绝不可主动出战。</a:t>
              </a:r>
              <a:endPar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赵母再三阻止赵王任命儿子为大将，可是糊涂的赵王哪里听得进去！</a:t>
              </a:r>
              <a:endPar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p:txBody>
        </p:sp>
        <p:pic>
          <p:nvPicPr>
            <p:cNvPr id="74" name="图片 73" descr="C:\Users\Administrator\Desktop\小红书\对外汉语战略搞钱计划\教学素材\图片素材\我压缩.png我压缩"/>
            <p:cNvPicPr>
              <a:picLocks noChangeAspect="1"/>
            </p:cNvPicPr>
            <p:nvPr/>
          </p:nvPicPr>
          <p:blipFill>
            <a:blip r:embed="rId1"/>
            <a:srcRect/>
            <a:stretch>
              <a:fillRect/>
            </a:stretch>
          </p:blipFill>
          <p:spPr>
            <a:xfrm>
              <a:off x="5143317" y="334832"/>
              <a:ext cx="1628140" cy="1628140"/>
            </a:xfrm>
            <a:prstGeom prst="rect">
              <a:avLst/>
            </a:prstGeom>
          </p:spPr>
        </p:pic>
      </p:grpSp>
      <p:sp>
        <p:nvSpPr>
          <p:cNvPr id="8" name="文本框 7"/>
          <p:cNvSpPr txBox="1"/>
          <p:nvPr/>
        </p:nvSpPr>
        <p:spPr>
          <a:xfrm>
            <a:off x="3718560" y="386080"/>
            <a:ext cx="4754880" cy="460375"/>
          </a:xfrm>
          <a:prstGeom prst="rect">
            <a:avLst/>
          </a:prstGeom>
          <a:noFill/>
        </p:spPr>
        <p:txBody>
          <a:bodyPr wrap="none" rtlCol="0" anchor="t">
            <a:spAutoFit/>
          </a:bodyPr>
          <a:lstStyle/>
          <a:p>
            <a:pPr algn="ctr"/>
            <a:r>
              <a:rPr lang="zh-CN" altLang="en-US" sz="2400" noProof="0" dirty="0">
                <a:ln>
                  <a:noFill/>
                </a:ln>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听写句子、复习重点词、复述课文</a:t>
            </a:r>
            <a:endParaRPr lang="zh-CN" altLang="en-US" sz="240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4" name="文本框 7"/>
          <p:cNvSpPr txBox="1"/>
          <p:nvPr/>
        </p:nvSpPr>
        <p:spPr>
          <a:xfrm>
            <a:off x="166805"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复习</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5" name="文本框 7"/>
          <p:cNvSpPr txBox="1"/>
          <p:nvPr/>
        </p:nvSpPr>
        <p:spPr>
          <a:xfrm>
            <a:off x="238243" y="702214"/>
            <a:ext cx="87630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Review</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图片 1"/>
          <p:cNvPicPr>
            <a:picLocks noChangeAspect="1"/>
          </p:cNvPicPr>
          <p:nvPr/>
        </p:nvPicPr>
        <p:blipFill>
          <a:blip r:embed="rId2">
            <a:clrChange>
              <a:clrFrom>
                <a:srgbClr val="FAFAFA">
                  <a:alpha val="100000"/>
                </a:srgbClr>
              </a:clrFrom>
              <a:clrTo>
                <a:srgbClr val="FAFAFA">
                  <a:alpha val="100000"/>
                  <a:alpha val="0"/>
                </a:srgbClr>
              </a:clrTo>
            </a:clrChange>
          </a:blip>
          <a:stretch>
            <a:fillRect/>
          </a:stretch>
        </p:blipFill>
        <p:spPr>
          <a:xfrm>
            <a:off x="3700145" y="3884295"/>
            <a:ext cx="3851275" cy="2712720"/>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10" name="组合 9"/>
          <p:cNvGrpSpPr/>
          <p:nvPr/>
        </p:nvGrpSpPr>
        <p:grpSpPr>
          <a:xfrm>
            <a:off x="2707958" y="1856740"/>
            <a:ext cx="6776720" cy="3400425"/>
            <a:chOff x="4263" y="2250"/>
            <a:chExt cx="10672" cy="5355"/>
          </a:xfrm>
        </p:grpSpPr>
        <p:pic>
          <p:nvPicPr>
            <p:cNvPr id="1026" name="Picture 2" descr="C:\Users\Administrator\Desktop\小红书\对外汉语战略搞钱计划\教学素材\图片\电脑.png"/>
            <p:cNvPicPr>
              <a:picLocks noChangeAspect="1" noChangeArrowheads="1"/>
            </p:cNvPicPr>
            <p:nvPr/>
          </p:nvPicPr>
          <p:blipFill>
            <a:blip r:embed="rId1"/>
            <a:srcRect/>
            <a:stretch>
              <a:fillRect/>
            </a:stretch>
          </p:blipFill>
          <p:spPr bwMode="auto">
            <a:xfrm>
              <a:off x="4263" y="2250"/>
              <a:ext cx="10672" cy="5355"/>
            </a:xfrm>
            <a:prstGeom prst="rect">
              <a:avLst/>
            </a:prstGeom>
            <a:noFill/>
          </p:spPr>
        </p:pic>
        <p:sp>
          <p:nvSpPr>
            <p:cNvPr id="28" name="矩形 27"/>
            <p:cNvSpPr/>
            <p:nvPr/>
          </p:nvSpPr>
          <p:spPr>
            <a:xfrm>
              <a:off x="6063" y="2700"/>
              <a:ext cx="7088" cy="3938"/>
            </a:xfrm>
            <a:prstGeom prst="rect">
              <a:avLst/>
            </a:prstGeom>
            <a:solidFill>
              <a:schemeClr val="bg1"/>
            </a:solidFill>
            <a:ln w="28575">
              <a:solidFill>
                <a:srgbClr val="AF9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C:\Users\Leah M\Pictures\图片1.png图片1"/>
          <p:cNvPicPr>
            <a:picLocks noChangeAspect="1"/>
          </p:cNvPicPr>
          <p:nvPr/>
        </p:nvPicPr>
        <p:blipFill>
          <a:blip r:embed="rId2"/>
          <a:srcRect/>
          <a:stretch>
            <a:fillRect/>
          </a:stretch>
        </p:blipFill>
        <p:spPr>
          <a:xfrm>
            <a:off x="4523423" y="2139315"/>
            <a:ext cx="3184525" cy="2500630"/>
          </a:xfrm>
          <a:prstGeom prst="rect">
            <a:avLst/>
          </a:prstGeom>
        </p:spPr>
      </p:pic>
      <p:grpSp>
        <p:nvGrpSpPr>
          <p:cNvPr id="8" name="组合 7"/>
          <p:cNvGrpSpPr/>
          <p:nvPr/>
        </p:nvGrpSpPr>
        <p:grpSpPr>
          <a:xfrm>
            <a:off x="2425065" y="740410"/>
            <a:ext cx="7294880" cy="650240"/>
            <a:chOff x="3302" y="3426"/>
            <a:chExt cx="10274" cy="632"/>
          </a:xfrm>
        </p:grpSpPr>
        <p:sp>
          <p:nvSpPr>
            <p:cNvPr id="9" name="圆角矩形 8"/>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体重变化与营养摄入、饮食模式的关系</a:t>
              </a:r>
              <a:endParaRPr lang="zh-CN" altLang="en-US" sz="2400" b="1" noProof="0" dirty="0">
                <a:ln>
                  <a:noFill/>
                </a:ln>
                <a:solidFill>
                  <a:srgbClr val="CFB26F"/>
                </a:solidFill>
                <a:effectLst/>
                <a:uLnTx/>
                <a:uFillTx/>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p:txBody>
        </p:sp>
      </p:grpSp>
      <p:pic>
        <p:nvPicPr>
          <p:cNvPr id="30" name="图片 29" descr="老师"/>
          <p:cNvPicPr>
            <a:picLocks noChangeAspect="1"/>
          </p:cNvPicPr>
          <p:nvPr/>
        </p:nvPicPr>
        <p:blipFill>
          <a:blip r:embed="rId3"/>
          <a:stretch>
            <a:fillRect/>
          </a:stretch>
        </p:blipFill>
        <p:spPr>
          <a:xfrm>
            <a:off x="8355965" y="3834765"/>
            <a:ext cx="1261110" cy="1217295"/>
          </a:xfrm>
          <a:prstGeom prst="rect">
            <a:avLst/>
          </a:prstGeom>
        </p:spPr>
      </p:pic>
      <p:sp>
        <p:nvSpPr>
          <p:cNvPr id="4" name="圆角矩形 3"/>
          <p:cNvSpPr/>
          <p:nvPr/>
        </p:nvSpPr>
        <p:spPr>
          <a:xfrm>
            <a:off x="60960" y="5488305"/>
            <a:ext cx="12094845"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圆角矩形 4"/>
          <p:cNvSpPr/>
          <p:nvPr/>
        </p:nvSpPr>
        <p:spPr>
          <a:xfrm>
            <a:off x="60960" y="5490845"/>
            <a:ext cx="12094845"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96" name="组合 95"/>
          <p:cNvGrpSpPr/>
          <p:nvPr/>
        </p:nvGrpSpPr>
        <p:grpSpPr>
          <a:xfrm>
            <a:off x="60960" y="549084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98" name="图片 97" descr="我卡通1压缩"/>
            <p:cNvPicPr>
              <a:picLocks noChangeAspect="1"/>
            </p:cNvPicPr>
            <p:nvPr/>
          </p:nvPicPr>
          <p:blipFill>
            <a:blip r:embed="rId4"/>
            <a:stretch>
              <a:fillRect/>
            </a:stretch>
          </p:blipFill>
          <p:spPr>
            <a:xfrm>
              <a:off x="584" y="3308"/>
              <a:ext cx="1338" cy="1338"/>
            </a:xfrm>
            <a:prstGeom prst="rect">
              <a:avLst/>
            </a:prstGeom>
          </p:spPr>
        </p:pic>
      </p:grpSp>
      <p:sp>
        <p:nvSpPr>
          <p:cNvPr id="6" name="文本框 7"/>
          <p:cNvSpPr txBox="1"/>
          <p:nvPr/>
        </p:nvSpPr>
        <p:spPr>
          <a:xfrm>
            <a:off x="826135" y="5682615"/>
            <a:ext cx="11097895" cy="46037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1.体重变化有几种情况？  2.体重与饮食是什么关系  3.饮食规律对体重有影响吗？  </a:t>
            </a:r>
            <a:endPar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endParaRPr>
          </a:p>
        </p:txBody>
      </p:sp>
      <p:sp>
        <p:nvSpPr>
          <p:cNvPr id="2"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70833 0 L 0.922292 9.25926e-05 " pathEditMode="relative" rAng="0" ptsTypes="">
                                      <p:cBhvr>
                                        <p:cTn id="6" dur="500" fill="hold"/>
                                        <p:tgtEl>
                                          <p:spTgt spid="96"/>
                                        </p:tgtEl>
                                        <p:attrNameLst>
                                          <p:attrName>ppt_x</p:attrName>
                                          <p:attrName>ppt_y</p:attrName>
                                        </p:attrNameLst>
                                      </p:cBhvr>
                                      <p:rCtr x="36100" y="100"/>
                                    </p:animMotion>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subTnLst>
                                    <p:audio>
                                      <p:cMediaNode>
                                        <p:cTn display="1" masterRel="sameClick">
                                          <p:stCondLst>
                                            <p:cond evt="begin" delay="0">
                                              <p:tn val="7"/>
                                            </p:cond>
                                          </p:stCondLst>
                                          <p:endCondLst>
                                            <p:cond evt="onStopAudio" delay="0">
                                              <p:tgtEl>
                                                <p:sldTgt/>
                                              </p:tgtEl>
                                            </p:cond>
                                          </p:endCondLst>
                                        </p:cTn>
                                        <p:tgtEl>
                                          <p:sndTgt r:embed="rId5"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1"/>
          <p:cNvPicPr>
            <a:picLocks noChangeAspect="1"/>
          </p:cNvPicPr>
          <p:nvPr/>
        </p:nvPicPr>
        <p:blipFill>
          <a:blip r:embed="rId1"/>
          <a:stretch>
            <a:fillRect/>
          </a:stretch>
        </p:blipFill>
        <p:spPr>
          <a:xfrm>
            <a:off x="10718800" y="0"/>
            <a:ext cx="1459230" cy="1459230"/>
          </a:xfrm>
          <a:prstGeom prst="rect">
            <a:avLst/>
          </a:prstGeom>
        </p:spPr>
      </p:pic>
      <p:sp>
        <p:nvSpPr>
          <p:cNvPr id="2"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12" name="组合 11"/>
          <p:cNvGrpSpPr/>
          <p:nvPr/>
        </p:nvGrpSpPr>
        <p:grpSpPr>
          <a:xfrm>
            <a:off x="492125" y="1247140"/>
            <a:ext cx="11263630" cy="649605"/>
            <a:chOff x="-3197" y="3732"/>
            <a:chExt cx="17738" cy="1201"/>
          </a:xfrm>
        </p:grpSpPr>
        <p:sp>
          <p:nvSpPr>
            <p:cNvPr id="13" name="文本框 12"/>
            <p:cNvSpPr txBox="1"/>
            <p:nvPr/>
          </p:nvSpPr>
          <p:spPr>
            <a:xfrm>
              <a:off x="-3197" y="3994"/>
              <a:ext cx="17649" cy="765"/>
            </a:xfrm>
            <a:prstGeom prst="rect">
              <a:avLst/>
            </a:prstGeom>
            <a:noFill/>
          </p:spPr>
          <p:txBody>
            <a:bodyPr wrap="square" rtlCol="0" anchor="t">
              <a:spAutoFit/>
            </a:bodyPr>
            <a:lstStyle/>
            <a:p>
              <a:pPr marL="0" marR="0" algn="ctr" defTabSz="914400" rtl="0" fontAlgn="auto">
                <a:lnSpc>
                  <a:spcPts val="2520"/>
                </a:lnSpc>
                <a:spcBef>
                  <a:spcPts val="0"/>
                </a:spcBef>
                <a:spcAft>
                  <a:spcPts val="0"/>
                </a:spcAft>
                <a:buClrTx/>
                <a:buSzTx/>
                <a:buFontTx/>
                <a:buNone/>
                <a:defRPr/>
              </a:pPr>
              <a:r>
                <a:rPr lang="zh-CN" altLang="en-US" sz="28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你</a:t>
              </a:r>
              <a:r>
                <a:rPr lang="zh-CN" sz="28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知道哪些有关饮食、体重变化方面时常使用的词语</a:t>
              </a:r>
              <a:r>
                <a:rPr lang="zh-CN" altLang="en-US" sz="28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endParaRPr lang="en-US" altLang="zh-CN" sz="28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1" name="圆角矩形 20"/>
            <p:cNvSpPr/>
            <p:nvPr/>
          </p:nvSpPr>
          <p:spPr>
            <a:xfrm>
              <a:off x="-3197" y="3732"/>
              <a:ext cx="17738" cy="1201"/>
            </a:xfrm>
            <a:prstGeom prst="roundRect">
              <a:avLst/>
            </a:prstGeom>
            <a:noFill/>
            <a:ln w="19050">
              <a:solidFill>
                <a:srgbClr val="B8975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674610" y="2628388"/>
            <a:ext cx="1833880" cy="1826772"/>
            <a:chOff x="13880" y="625"/>
            <a:chExt cx="5311" cy="5159"/>
          </a:xfrm>
        </p:grpSpPr>
        <p:pic>
          <p:nvPicPr>
            <p:cNvPr id="9" name="图片 8" descr="5a28ba769827e0.9835474515126186146232"/>
            <p:cNvPicPr>
              <a:picLocks noChangeAspect="1"/>
            </p:cNvPicPr>
            <p:nvPr/>
          </p:nvPicPr>
          <p:blipFill>
            <a:blip r:embed="rId2"/>
            <a:srcRect l="23338" t="17467" r="18680" b="20221"/>
            <a:stretch>
              <a:fillRect/>
            </a:stretch>
          </p:blipFill>
          <p:spPr>
            <a:xfrm>
              <a:off x="13880" y="625"/>
              <a:ext cx="5311" cy="5159"/>
            </a:xfrm>
            <a:prstGeom prst="ellipse">
              <a:avLst/>
            </a:prstGeom>
          </p:spPr>
        </p:pic>
        <p:sp>
          <p:nvSpPr>
            <p:cNvPr id="10" name="文本框 9"/>
            <p:cNvSpPr txBox="1"/>
            <p:nvPr/>
          </p:nvSpPr>
          <p:spPr>
            <a:xfrm>
              <a:off x="14169" y="2165"/>
              <a:ext cx="4642" cy="2344"/>
            </a:xfrm>
            <a:prstGeom prst="rect">
              <a:avLst/>
            </a:prstGeom>
            <a:noFill/>
          </p:spPr>
          <p:txBody>
            <a:bodyPr wrap="square" rtlCol="0">
              <a:spAutoFit/>
            </a:bodyPr>
            <a:lstStyle/>
            <a:p>
              <a:pPr algn="ctr"/>
              <a:r>
                <a:rPr lang="zh-CN" altLang="en-US" sz="4800" b="1">
                  <a:latin typeface="华文楷体" panose="02010600040101010101" charset="-122"/>
                  <a:ea typeface="华文楷体" panose="02010600040101010101" charset="-122"/>
                </a:rPr>
                <a:t>瘦</a:t>
              </a:r>
              <a:endParaRPr lang="zh-CN" altLang="en-US" sz="4800" b="1">
                <a:latin typeface="华文楷体" panose="02010600040101010101" charset="-122"/>
                <a:ea typeface="华文楷体" panose="02010600040101010101" charset="-122"/>
              </a:endParaRPr>
            </a:p>
          </p:txBody>
        </p:sp>
      </p:grpSp>
      <p:grpSp>
        <p:nvGrpSpPr>
          <p:cNvPr id="5" name="组合 4"/>
          <p:cNvGrpSpPr/>
          <p:nvPr/>
        </p:nvGrpSpPr>
        <p:grpSpPr>
          <a:xfrm>
            <a:off x="5131009" y="1979295"/>
            <a:ext cx="2058757" cy="1974215"/>
            <a:chOff x="13476" y="314"/>
            <a:chExt cx="5961" cy="5576"/>
          </a:xfrm>
        </p:grpSpPr>
        <p:pic>
          <p:nvPicPr>
            <p:cNvPr id="6" name="图片 5" descr="5a28ba769827e0.9835474515126186146232"/>
            <p:cNvPicPr>
              <a:picLocks noChangeAspect="1"/>
            </p:cNvPicPr>
            <p:nvPr/>
          </p:nvPicPr>
          <p:blipFill>
            <a:blip r:embed="rId2"/>
            <a:srcRect l="20593" t="13705" r="19080" b="18956"/>
            <a:stretch>
              <a:fillRect/>
            </a:stretch>
          </p:blipFill>
          <p:spPr>
            <a:xfrm>
              <a:off x="13628" y="314"/>
              <a:ext cx="5525" cy="5576"/>
            </a:xfrm>
            <a:prstGeom prst="ellipse">
              <a:avLst/>
            </a:prstGeom>
          </p:spPr>
        </p:pic>
        <p:sp>
          <p:nvSpPr>
            <p:cNvPr id="14" name="文本框 13"/>
            <p:cNvSpPr txBox="1"/>
            <p:nvPr/>
          </p:nvSpPr>
          <p:spPr>
            <a:xfrm>
              <a:off x="13476" y="2147"/>
              <a:ext cx="5961" cy="2344"/>
            </a:xfrm>
            <a:prstGeom prst="rect">
              <a:avLst/>
            </a:prstGeom>
            <a:noFill/>
          </p:spPr>
          <p:txBody>
            <a:bodyPr wrap="square" rtlCol="0">
              <a:spAutoFit/>
            </a:bodyPr>
            <a:lstStyle/>
            <a:p>
              <a:pPr algn="ctr"/>
              <a:r>
                <a:rPr lang="zh-CN" altLang="en-US" sz="4800" b="1">
                  <a:latin typeface="华文楷体" panose="02010600040101010101" charset="-122"/>
                  <a:ea typeface="华文楷体" panose="02010600040101010101" charset="-122"/>
                </a:rPr>
                <a:t>胖</a:t>
              </a:r>
              <a:endParaRPr lang="zh-CN" altLang="en-US" sz="4800" b="1">
                <a:latin typeface="华文楷体" panose="02010600040101010101" charset="-122"/>
                <a:ea typeface="华文楷体" panose="02010600040101010101" charset="-122"/>
              </a:endParaRPr>
            </a:p>
          </p:txBody>
        </p:sp>
      </p:grpSp>
      <p:grpSp>
        <p:nvGrpSpPr>
          <p:cNvPr id="15" name="组合 14"/>
          <p:cNvGrpSpPr/>
          <p:nvPr/>
        </p:nvGrpSpPr>
        <p:grpSpPr>
          <a:xfrm>
            <a:off x="3303270" y="5023647"/>
            <a:ext cx="1827875" cy="1864198"/>
            <a:chOff x="13843" y="612"/>
            <a:chExt cx="5291" cy="5264"/>
          </a:xfrm>
        </p:grpSpPr>
        <p:pic>
          <p:nvPicPr>
            <p:cNvPr id="16" name="图片 15" descr="5a28ba769827e0.9835474515126186146232"/>
            <p:cNvPicPr>
              <a:picLocks noChangeAspect="1"/>
            </p:cNvPicPr>
            <p:nvPr/>
          </p:nvPicPr>
          <p:blipFill>
            <a:blip r:embed="rId2"/>
            <a:srcRect l="22938" t="17307" r="19303" b="19116"/>
            <a:stretch>
              <a:fillRect/>
            </a:stretch>
          </p:blipFill>
          <p:spPr>
            <a:xfrm>
              <a:off x="13843" y="612"/>
              <a:ext cx="5290" cy="5264"/>
            </a:xfrm>
            <a:prstGeom prst="rect">
              <a:avLst/>
            </a:prstGeom>
          </p:spPr>
        </p:pic>
        <p:sp>
          <p:nvSpPr>
            <p:cNvPr id="17" name="文本框 16"/>
            <p:cNvSpPr txBox="1"/>
            <p:nvPr/>
          </p:nvSpPr>
          <p:spPr>
            <a:xfrm>
              <a:off x="14055" y="2072"/>
              <a:ext cx="5079" cy="2344"/>
            </a:xfrm>
            <a:prstGeom prst="rect">
              <a:avLst/>
            </a:prstGeom>
            <a:noFill/>
          </p:spPr>
          <p:txBody>
            <a:bodyPr wrap="square" rtlCol="0">
              <a:spAutoFit/>
            </a:bodyPr>
            <a:lstStyle/>
            <a:p>
              <a:pPr algn="ctr"/>
              <a:r>
                <a:rPr lang="zh-CN" altLang="en-US" sz="4800" b="1">
                  <a:latin typeface="华文楷体" panose="02010600040101010101" charset="-122"/>
                  <a:ea typeface="华文楷体" panose="02010600040101010101" charset="-122"/>
                </a:rPr>
                <a:t>上升</a:t>
              </a:r>
              <a:endParaRPr lang="zh-CN" altLang="en-US" sz="4800" b="1">
                <a:latin typeface="华文楷体" panose="02010600040101010101" charset="-122"/>
                <a:ea typeface="华文楷体" panose="02010600040101010101" charset="-122"/>
              </a:endParaRPr>
            </a:p>
          </p:txBody>
        </p:sp>
      </p:grpSp>
      <p:grpSp>
        <p:nvGrpSpPr>
          <p:cNvPr id="8" name="组合 7"/>
          <p:cNvGrpSpPr/>
          <p:nvPr/>
        </p:nvGrpSpPr>
        <p:grpSpPr>
          <a:xfrm>
            <a:off x="299795" y="2148873"/>
            <a:ext cx="1897940" cy="1989422"/>
            <a:chOff x="13748" y="340"/>
            <a:chExt cx="5495" cy="5618"/>
          </a:xfrm>
        </p:grpSpPr>
        <p:pic>
          <p:nvPicPr>
            <p:cNvPr id="18" name="图片 17" descr="5a28ba769827e0.9835474515126186146232"/>
            <p:cNvPicPr>
              <a:picLocks noChangeAspect="1"/>
            </p:cNvPicPr>
            <p:nvPr/>
          </p:nvPicPr>
          <p:blipFill>
            <a:blip r:embed="rId2"/>
            <a:srcRect l="22745" t="14009" r="18101" b="18140"/>
            <a:stretch>
              <a:fillRect/>
            </a:stretch>
          </p:blipFill>
          <p:spPr>
            <a:xfrm>
              <a:off x="13825" y="340"/>
              <a:ext cx="5418" cy="5618"/>
            </a:xfrm>
            <a:prstGeom prst="ellipse">
              <a:avLst/>
            </a:prstGeom>
          </p:spPr>
        </p:pic>
        <p:sp>
          <p:nvSpPr>
            <p:cNvPr id="19" name="文本框 18"/>
            <p:cNvSpPr txBox="1"/>
            <p:nvPr/>
          </p:nvSpPr>
          <p:spPr>
            <a:xfrm>
              <a:off x="13748" y="1977"/>
              <a:ext cx="5493" cy="2344"/>
            </a:xfrm>
            <a:prstGeom prst="rect">
              <a:avLst/>
            </a:prstGeom>
            <a:noFill/>
          </p:spPr>
          <p:txBody>
            <a:bodyPr wrap="square" rtlCol="0">
              <a:spAutoFit/>
            </a:bodyPr>
            <a:lstStyle/>
            <a:p>
              <a:pPr algn="ctr"/>
              <a:r>
                <a:rPr lang="zh-CN" altLang="en-US" sz="4800" b="1">
                  <a:latin typeface="华文楷体" panose="02010600040101010101" charset="-122"/>
                  <a:ea typeface="华文楷体" panose="02010600040101010101" charset="-122"/>
                </a:rPr>
                <a:t>饮食</a:t>
              </a:r>
              <a:endParaRPr lang="zh-CN" altLang="en-US" sz="4800" b="1">
                <a:latin typeface="华文楷体" panose="02010600040101010101" charset="-122"/>
                <a:ea typeface="华文楷体" panose="02010600040101010101" charset="-122"/>
              </a:endParaRPr>
            </a:p>
          </p:txBody>
        </p:sp>
      </p:grpSp>
      <p:grpSp>
        <p:nvGrpSpPr>
          <p:cNvPr id="20" name="组合 19"/>
          <p:cNvGrpSpPr/>
          <p:nvPr/>
        </p:nvGrpSpPr>
        <p:grpSpPr>
          <a:xfrm>
            <a:off x="8314055" y="4889082"/>
            <a:ext cx="1826895" cy="1864143"/>
            <a:chOff x="13843" y="612"/>
            <a:chExt cx="5290" cy="5264"/>
          </a:xfrm>
        </p:grpSpPr>
        <p:pic>
          <p:nvPicPr>
            <p:cNvPr id="22" name="图片 21" descr="5a28ba769827e0.9835474515126186146232"/>
            <p:cNvPicPr>
              <a:picLocks noChangeAspect="1"/>
            </p:cNvPicPr>
            <p:nvPr/>
          </p:nvPicPr>
          <p:blipFill>
            <a:blip r:embed="rId2"/>
            <a:srcRect l="22938" t="17307" r="19303" b="19116"/>
            <a:stretch>
              <a:fillRect/>
            </a:stretch>
          </p:blipFill>
          <p:spPr>
            <a:xfrm>
              <a:off x="13843" y="612"/>
              <a:ext cx="5290" cy="5264"/>
            </a:xfrm>
            <a:prstGeom prst="rect">
              <a:avLst/>
            </a:prstGeom>
          </p:spPr>
        </p:pic>
        <p:sp>
          <p:nvSpPr>
            <p:cNvPr id="23" name="文本框 22"/>
            <p:cNvSpPr txBox="1"/>
            <p:nvPr/>
          </p:nvSpPr>
          <p:spPr>
            <a:xfrm>
              <a:off x="13843" y="1933"/>
              <a:ext cx="5286" cy="2344"/>
            </a:xfrm>
            <a:prstGeom prst="rect">
              <a:avLst/>
            </a:prstGeom>
            <a:noFill/>
          </p:spPr>
          <p:txBody>
            <a:bodyPr wrap="square" rtlCol="0">
              <a:spAutoFit/>
            </a:bodyPr>
            <a:lstStyle/>
            <a:p>
              <a:pPr algn="ctr"/>
              <a:r>
                <a:rPr lang="zh-CN" altLang="en-US" sz="4800" b="1">
                  <a:latin typeface="华文楷体" panose="02010600040101010101" charset="-122"/>
                  <a:ea typeface="华文楷体" panose="02010600040101010101" charset="-122"/>
                </a:rPr>
                <a:t>重量</a:t>
              </a:r>
              <a:endParaRPr lang="zh-CN" altLang="en-US" sz="4800" b="1">
                <a:latin typeface="华文楷体" panose="02010600040101010101" charset="-122"/>
                <a:ea typeface="华文楷体" panose="02010600040101010101" charset="-122"/>
              </a:endParaRPr>
            </a:p>
          </p:txBody>
        </p:sp>
      </p:grpSp>
      <p:grpSp>
        <p:nvGrpSpPr>
          <p:cNvPr id="24" name="组合 23"/>
          <p:cNvGrpSpPr/>
          <p:nvPr/>
        </p:nvGrpSpPr>
        <p:grpSpPr>
          <a:xfrm>
            <a:off x="2662571" y="2240915"/>
            <a:ext cx="1938006" cy="1989455"/>
            <a:chOff x="13689" y="340"/>
            <a:chExt cx="5611" cy="5618"/>
          </a:xfrm>
        </p:grpSpPr>
        <p:pic>
          <p:nvPicPr>
            <p:cNvPr id="25" name="图片 24" descr="5a28ba769827e0.9835474515126186146232"/>
            <p:cNvPicPr>
              <a:picLocks noChangeAspect="1"/>
            </p:cNvPicPr>
            <p:nvPr/>
          </p:nvPicPr>
          <p:blipFill>
            <a:blip r:embed="rId2"/>
            <a:srcRect l="22745" t="14009" r="18101" b="18140"/>
            <a:stretch>
              <a:fillRect/>
            </a:stretch>
          </p:blipFill>
          <p:spPr>
            <a:xfrm>
              <a:off x="13825" y="340"/>
              <a:ext cx="5418" cy="5618"/>
            </a:xfrm>
            <a:prstGeom prst="ellipse">
              <a:avLst/>
            </a:prstGeom>
          </p:spPr>
        </p:pic>
        <p:sp>
          <p:nvSpPr>
            <p:cNvPr id="26" name="文本框 25"/>
            <p:cNvSpPr txBox="1"/>
            <p:nvPr/>
          </p:nvSpPr>
          <p:spPr>
            <a:xfrm>
              <a:off x="13689" y="2110"/>
              <a:ext cx="5611" cy="2344"/>
            </a:xfrm>
            <a:prstGeom prst="rect">
              <a:avLst/>
            </a:prstGeom>
            <a:noFill/>
          </p:spPr>
          <p:txBody>
            <a:bodyPr wrap="square" rtlCol="0">
              <a:spAutoFit/>
            </a:bodyPr>
            <a:lstStyle/>
            <a:p>
              <a:pPr algn="ctr"/>
              <a:r>
                <a:rPr lang="zh-CN" altLang="en-US" sz="4800" b="1">
                  <a:latin typeface="华文楷体" panose="02010600040101010101" charset="-122"/>
                  <a:ea typeface="华文楷体" panose="02010600040101010101" charset="-122"/>
                </a:rPr>
                <a:t>肥胖</a:t>
              </a:r>
              <a:endParaRPr lang="zh-CN" altLang="en-US" sz="4800" b="1">
                <a:latin typeface="华文楷体" panose="02010600040101010101" charset="-122"/>
                <a:ea typeface="华文楷体" panose="02010600040101010101" charset="-122"/>
              </a:endParaRPr>
            </a:p>
          </p:txBody>
        </p:sp>
      </p:grpSp>
      <p:grpSp>
        <p:nvGrpSpPr>
          <p:cNvPr id="28" name="组合 27"/>
          <p:cNvGrpSpPr/>
          <p:nvPr/>
        </p:nvGrpSpPr>
        <p:grpSpPr>
          <a:xfrm>
            <a:off x="934795" y="4309143"/>
            <a:ext cx="1897940" cy="1989422"/>
            <a:chOff x="13748" y="340"/>
            <a:chExt cx="5495" cy="5618"/>
          </a:xfrm>
        </p:grpSpPr>
        <p:pic>
          <p:nvPicPr>
            <p:cNvPr id="29" name="图片 28" descr="5a28ba769827e0.9835474515126186146232"/>
            <p:cNvPicPr>
              <a:picLocks noChangeAspect="1"/>
            </p:cNvPicPr>
            <p:nvPr/>
          </p:nvPicPr>
          <p:blipFill>
            <a:blip r:embed="rId2"/>
            <a:srcRect l="22745" t="14009" r="18101" b="18140"/>
            <a:stretch>
              <a:fillRect/>
            </a:stretch>
          </p:blipFill>
          <p:spPr>
            <a:xfrm>
              <a:off x="13825" y="340"/>
              <a:ext cx="5418" cy="5618"/>
            </a:xfrm>
            <a:prstGeom prst="ellipse">
              <a:avLst/>
            </a:prstGeom>
          </p:spPr>
        </p:pic>
        <p:sp>
          <p:nvSpPr>
            <p:cNvPr id="30" name="文本框 29"/>
            <p:cNvSpPr txBox="1"/>
            <p:nvPr/>
          </p:nvSpPr>
          <p:spPr>
            <a:xfrm>
              <a:off x="13748" y="1977"/>
              <a:ext cx="5493" cy="2344"/>
            </a:xfrm>
            <a:prstGeom prst="rect">
              <a:avLst/>
            </a:prstGeom>
            <a:noFill/>
          </p:spPr>
          <p:txBody>
            <a:bodyPr wrap="square" rtlCol="0">
              <a:spAutoFit/>
            </a:bodyPr>
            <a:lstStyle/>
            <a:p>
              <a:pPr algn="ctr"/>
              <a:r>
                <a:rPr lang="zh-CN" altLang="en-US" sz="4800" b="1">
                  <a:latin typeface="华文楷体" panose="02010600040101010101" charset="-122"/>
                  <a:ea typeface="华文楷体" panose="02010600040101010101" charset="-122"/>
                </a:rPr>
                <a:t>下降</a:t>
              </a:r>
              <a:endParaRPr lang="zh-CN" altLang="en-US" sz="4800" b="1">
                <a:latin typeface="华文楷体" panose="02010600040101010101" charset="-122"/>
                <a:ea typeface="华文楷体" panose="02010600040101010101" charset="-122"/>
              </a:endParaRPr>
            </a:p>
          </p:txBody>
        </p:sp>
      </p:grpSp>
      <p:grpSp>
        <p:nvGrpSpPr>
          <p:cNvPr id="31" name="组合 30"/>
          <p:cNvGrpSpPr/>
          <p:nvPr/>
        </p:nvGrpSpPr>
        <p:grpSpPr>
          <a:xfrm>
            <a:off x="10260965" y="4138512"/>
            <a:ext cx="1826895" cy="1864143"/>
            <a:chOff x="13843" y="612"/>
            <a:chExt cx="5290" cy="5264"/>
          </a:xfrm>
        </p:grpSpPr>
        <p:pic>
          <p:nvPicPr>
            <p:cNvPr id="32" name="图片 31" descr="5a28ba769827e0.9835474515126186146232"/>
            <p:cNvPicPr>
              <a:picLocks noChangeAspect="1"/>
            </p:cNvPicPr>
            <p:nvPr/>
          </p:nvPicPr>
          <p:blipFill>
            <a:blip r:embed="rId2"/>
            <a:srcRect l="22938" t="17307" r="19303" b="19116"/>
            <a:stretch>
              <a:fillRect/>
            </a:stretch>
          </p:blipFill>
          <p:spPr>
            <a:xfrm>
              <a:off x="13843" y="612"/>
              <a:ext cx="5290" cy="5264"/>
            </a:xfrm>
            <a:prstGeom prst="rect">
              <a:avLst/>
            </a:prstGeom>
          </p:spPr>
        </p:pic>
        <p:sp>
          <p:nvSpPr>
            <p:cNvPr id="33" name="文本框 32"/>
            <p:cNvSpPr txBox="1"/>
            <p:nvPr/>
          </p:nvSpPr>
          <p:spPr>
            <a:xfrm>
              <a:off x="13843" y="1933"/>
              <a:ext cx="5286" cy="2344"/>
            </a:xfrm>
            <a:prstGeom prst="rect">
              <a:avLst/>
            </a:prstGeom>
            <a:noFill/>
          </p:spPr>
          <p:txBody>
            <a:bodyPr wrap="square" rtlCol="0">
              <a:spAutoFit/>
            </a:bodyPr>
            <a:lstStyle/>
            <a:p>
              <a:pPr algn="ctr"/>
              <a:r>
                <a:rPr lang="zh-CN" altLang="en-US" sz="4800" b="1">
                  <a:latin typeface="华文楷体" panose="02010600040101010101" charset="-122"/>
                  <a:ea typeface="华文楷体" panose="02010600040101010101" charset="-122"/>
                </a:rPr>
                <a:t>健身</a:t>
              </a:r>
              <a:endParaRPr lang="zh-CN" altLang="en-US" sz="4800" b="1">
                <a:latin typeface="华文楷体" panose="02010600040101010101" charset="-122"/>
                <a:ea typeface="华文楷体" panose="02010600040101010101" charset="-122"/>
              </a:endParaRPr>
            </a:p>
          </p:txBody>
        </p:sp>
      </p:grpSp>
      <p:grpSp>
        <p:nvGrpSpPr>
          <p:cNvPr id="35" name="组合 34"/>
          <p:cNvGrpSpPr/>
          <p:nvPr/>
        </p:nvGrpSpPr>
        <p:grpSpPr>
          <a:xfrm>
            <a:off x="5624404" y="4269740"/>
            <a:ext cx="2058757" cy="1974215"/>
            <a:chOff x="13476" y="314"/>
            <a:chExt cx="5961" cy="5576"/>
          </a:xfrm>
        </p:grpSpPr>
        <p:pic>
          <p:nvPicPr>
            <p:cNvPr id="36" name="图片 35" descr="5a28ba769827e0.9835474515126186146232"/>
            <p:cNvPicPr>
              <a:picLocks noChangeAspect="1"/>
            </p:cNvPicPr>
            <p:nvPr/>
          </p:nvPicPr>
          <p:blipFill>
            <a:blip r:embed="rId2"/>
            <a:srcRect l="20593" t="13705" r="19080" b="18956"/>
            <a:stretch>
              <a:fillRect/>
            </a:stretch>
          </p:blipFill>
          <p:spPr>
            <a:xfrm>
              <a:off x="13628" y="314"/>
              <a:ext cx="5525" cy="5576"/>
            </a:xfrm>
            <a:prstGeom prst="ellipse">
              <a:avLst/>
            </a:prstGeom>
          </p:spPr>
        </p:pic>
        <p:sp>
          <p:nvSpPr>
            <p:cNvPr id="37" name="文本框 36"/>
            <p:cNvSpPr txBox="1"/>
            <p:nvPr/>
          </p:nvSpPr>
          <p:spPr>
            <a:xfrm>
              <a:off x="13476" y="2147"/>
              <a:ext cx="5961" cy="2344"/>
            </a:xfrm>
            <a:prstGeom prst="rect">
              <a:avLst/>
            </a:prstGeom>
            <a:noFill/>
          </p:spPr>
          <p:txBody>
            <a:bodyPr wrap="square" rtlCol="0">
              <a:spAutoFit/>
            </a:bodyPr>
            <a:lstStyle/>
            <a:p>
              <a:pPr algn="ctr"/>
              <a:r>
                <a:rPr lang="zh-CN" altLang="en-US" sz="4800" b="1">
                  <a:latin typeface="华文楷体" panose="02010600040101010101" charset="-122"/>
                  <a:ea typeface="华文楷体" panose="02010600040101010101" charset="-122"/>
                </a:rPr>
                <a:t>波动</a:t>
              </a:r>
              <a:endParaRPr lang="zh-CN" altLang="en-US" sz="4800" b="1">
                <a:latin typeface="华文楷体" panose="02010600040101010101" charset="-122"/>
                <a:ea typeface="华文楷体" panose="02010600040101010101" charset="-122"/>
              </a:endParaRPr>
            </a:p>
          </p:txBody>
        </p:sp>
      </p:grpSp>
      <p:grpSp>
        <p:nvGrpSpPr>
          <p:cNvPr id="38" name="组合 37"/>
          <p:cNvGrpSpPr/>
          <p:nvPr/>
        </p:nvGrpSpPr>
        <p:grpSpPr>
          <a:xfrm>
            <a:off x="10149205" y="1910838"/>
            <a:ext cx="1833880" cy="1826772"/>
            <a:chOff x="13880" y="625"/>
            <a:chExt cx="5311" cy="5159"/>
          </a:xfrm>
        </p:grpSpPr>
        <p:pic>
          <p:nvPicPr>
            <p:cNvPr id="39" name="图片 38" descr="5a28ba769827e0.9835474515126186146232"/>
            <p:cNvPicPr>
              <a:picLocks noChangeAspect="1"/>
            </p:cNvPicPr>
            <p:nvPr/>
          </p:nvPicPr>
          <p:blipFill>
            <a:blip r:embed="rId2"/>
            <a:srcRect l="23338" t="17467" r="18680" b="20221"/>
            <a:stretch>
              <a:fillRect/>
            </a:stretch>
          </p:blipFill>
          <p:spPr>
            <a:xfrm>
              <a:off x="13880" y="625"/>
              <a:ext cx="5311" cy="5159"/>
            </a:xfrm>
            <a:prstGeom prst="ellipse">
              <a:avLst/>
            </a:prstGeom>
          </p:spPr>
        </p:pic>
        <p:sp>
          <p:nvSpPr>
            <p:cNvPr id="40" name="文本框 39"/>
            <p:cNvSpPr txBox="1"/>
            <p:nvPr/>
          </p:nvSpPr>
          <p:spPr>
            <a:xfrm>
              <a:off x="14169" y="2165"/>
              <a:ext cx="4642" cy="2344"/>
            </a:xfrm>
            <a:prstGeom prst="rect">
              <a:avLst/>
            </a:prstGeom>
            <a:noFill/>
          </p:spPr>
          <p:txBody>
            <a:bodyPr wrap="square" rtlCol="0">
              <a:spAutoFit/>
            </a:bodyPr>
            <a:lstStyle/>
            <a:p>
              <a:pPr algn="ctr"/>
              <a:r>
                <a:rPr lang="zh-CN" altLang="en-US" sz="4800" b="1">
                  <a:latin typeface="华文楷体" panose="02010600040101010101" charset="-122"/>
                  <a:ea typeface="华文楷体" panose="02010600040101010101" charset="-122"/>
                </a:rPr>
                <a:t>减肥</a:t>
              </a:r>
              <a:endParaRPr lang="zh-CN" altLang="en-US" sz="4800" b="1">
                <a:latin typeface="华文楷体" panose="02010600040101010101" charset="-122"/>
                <a:ea typeface="华文楷体" panose="02010600040101010101" charset="-122"/>
              </a:endParaRPr>
            </a:p>
          </p:txBody>
        </p:sp>
      </p:grpSp>
    </p:spTree>
    <p:custDataLst>
      <p:tags r:id="rId3"/>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000"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par>
                                <p:cTn id="10" presetID="53" presetClass="entr" presetSubtype="16" fill="hold" nodeType="withEffect">
                                  <p:stCondLst>
                                    <p:cond delay="200"/>
                                  </p:stCondLst>
                                  <p:childTnLst>
                                    <p:set>
                                      <p:cBhvr>
                                        <p:cTn id="11" dur="1000"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par>
                                <p:cTn id="15" presetID="53" presetClass="entr" presetSubtype="16" fill="hold" nodeType="withEffect">
                                  <p:stCondLst>
                                    <p:cond delay="400"/>
                                  </p:stCondLst>
                                  <p:childTnLst>
                                    <p:set>
                                      <p:cBhvr>
                                        <p:cTn id="16" dur="1000" fill="hold">
                                          <p:stCondLst>
                                            <p:cond delay="0"/>
                                          </p:stCondLst>
                                        </p:cTn>
                                        <p:tgtEl>
                                          <p:spTgt spid="15"/>
                                        </p:tgtEl>
                                        <p:attrNameLst>
                                          <p:attrName>style.visibility</p:attrName>
                                        </p:attrNameLst>
                                      </p:cBhvr>
                                      <p:to>
                                        <p:strVal val="visible"/>
                                      </p:to>
                                    </p:set>
                                    <p:anim calcmode="lin" valueType="num">
                                      <p:cBhvr>
                                        <p:cTn id="17" dur="1000" fill="hold"/>
                                        <p:tgtEl>
                                          <p:spTgt spid="15"/>
                                        </p:tgtEl>
                                        <p:attrNameLst>
                                          <p:attrName>ppt_w</p:attrName>
                                        </p:attrNameLst>
                                      </p:cBhvr>
                                      <p:tavLst>
                                        <p:tav tm="0">
                                          <p:val>
                                            <p:fltVal val="0"/>
                                          </p:val>
                                        </p:tav>
                                        <p:tav tm="100000">
                                          <p:val>
                                            <p:strVal val="#ppt_w"/>
                                          </p:val>
                                        </p:tav>
                                      </p:tavLst>
                                    </p:anim>
                                    <p:anim calcmode="lin" valueType="num">
                                      <p:cBhvr>
                                        <p:cTn id="18" dur="1000" fill="hold"/>
                                        <p:tgtEl>
                                          <p:spTgt spid="15"/>
                                        </p:tgtEl>
                                        <p:attrNameLst>
                                          <p:attrName>ppt_h</p:attrName>
                                        </p:attrNameLst>
                                      </p:cBhvr>
                                      <p:tavLst>
                                        <p:tav tm="0">
                                          <p:val>
                                            <p:fltVal val="0"/>
                                          </p:val>
                                        </p:tav>
                                        <p:tav tm="100000">
                                          <p:val>
                                            <p:strVal val="#ppt_h"/>
                                          </p:val>
                                        </p:tav>
                                      </p:tavLst>
                                    </p:anim>
                                    <p:animEffect transition="in" filter="fade">
                                      <p:cBhvr>
                                        <p:cTn id="19" dur="1000"/>
                                        <p:tgtEl>
                                          <p:spTgt spid="15"/>
                                        </p:tgtEl>
                                      </p:cBhvr>
                                    </p:animEffect>
                                  </p:childTnLst>
                                </p:cTn>
                              </p:par>
                              <p:par>
                                <p:cTn id="20" presetID="53" presetClass="entr" presetSubtype="16" fill="hold" nodeType="withEffect">
                                  <p:stCondLst>
                                    <p:cond delay="1000"/>
                                  </p:stCondLst>
                                  <p:childTnLst>
                                    <p:set>
                                      <p:cBhvr>
                                        <p:cTn id="21" dur="1000"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fltVal val="0"/>
                                          </p:val>
                                        </p:tav>
                                        <p:tav tm="100000">
                                          <p:val>
                                            <p:strVal val="#ppt_w"/>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Effect transition="in" filter="fade">
                                      <p:cBhvr>
                                        <p:cTn id="24" dur="1000"/>
                                        <p:tgtEl>
                                          <p:spTgt spid="8"/>
                                        </p:tgtEl>
                                      </p:cBhvr>
                                    </p:animEffect>
                                  </p:childTnLst>
                                </p:cTn>
                              </p:par>
                              <p:par>
                                <p:cTn id="25" presetID="53" presetClass="entr" presetSubtype="16" fill="hold" nodeType="withEffect">
                                  <p:stCondLst>
                                    <p:cond delay="1200"/>
                                  </p:stCondLst>
                                  <p:childTnLst>
                                    <p:set>
                                      <p:cBhvr>
                                        <p:cTn id="26" dur="1000"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animEffect transition="in" filter="fade">
                                      <p:cBhvr>
                                        <p:cTn id="29" dur="1000"/>
                                        <p:tgtEl>
                                          <p:spTgt spid="20"/>
                                        </p:tgtEl>
                                      </p:cBhvr>
                                    </p:animEffect>
                                  </p:childTnLst>
                                </p:cTn>
                              </p:par>
                              <p:par>
                                <p:cTn id="30" presetID="53" presetClass="entr" presetSubtype="16" fill="hold" nodeType="withEffect">
                                  <p:stCondLst>
                                    <p:cond delay="1300"/>
                                  </p:stCondLst>
                                  <p:childTnLst>
                                    <p:set>
                                      <p:cBhvr>
                                        <p:cTn id="31" dur="1000" fill="hold">
                                          <p:stCondLst>
                                            <p:cond delay="0"/>
                                          </p:stCondLst>
                                        </p:cTn>
                                        <p:tgtEl>
                                          <p:spTgt spid="24"/>
                                        </p:tgtEl>
                                        <p:attrNameLst>
                                          <p:attrName>style.visibility</p:attrName>
                                        </p:attrNameLst>
                                      </p:cBhvr>
                                      <p:to>
                                        <p:strVal val="visible"/>
                                      </p:to>
                                    </p:set>
                                    <p:anim calcmode="lin" valueType="num">
                                      <p:cBhvr>
                                        <p:cTn id="32" dur="1000" fill="hold"/>
                                        <p:tgtEl>
                                          <p:spTgt spid="24"/>
                                        </p:tgtEl>
                                        <p:attrNameLst>
                                          <p:attrName>ppt_w</p:attrName>
                                        </p:attrNameLst>
                                      </p:cBhvr>
                                      <p:tavLst>
                                        <p:tav tm="0">
                                          <p:val>
                                            <p:fltVal val="0"/>
                                          </p:val>
                                        </p:tav>
                                        <p:tav tm="100000">
                                          <p:val>
                                            <p:strVal val="#ppt_w"/>
                                          </p:val>
                                        </p:tav>
                                      </p:tavLst>
                                    </p:anim>
                                    <p:anim calcmode="lin" valueType="num">
                                      <p:cBhvr>
                                        <p:cTn id="33" dur="1000" fill="hold"/>
                                        <p:tgtEl>
                                          <p:spTgt spid="24"/>
                                        </p:tgtEl>
                                        <p:attrNameLst>
                                          <p:attrName>ppt_h</p:attrName>
                                        </p:attrNameLst>
                                      </p:cBhvr>
                                      <p:tavLst>
                                        <p:tav tm="0">
                                          <p:val>
                                            <p:fltVal val="0"/>
                                          </p:val>
                                        </p:tav>
                                        <p:tav tm="100000">
                                          <p:val>
                                            <p:strVal val="#ppt_h"/>
                                          </p:val>
                                        </p:tav>
                                      </p:tavLst>
                                    </p:anim>
                                    <p:animEffect transition="in" filter="fade">
                                      <p:cBhvr>
                                        <p:cTn id="34" dur="1000"/>
                                        <p:tgtEl>
                                          <p:spTgt spid="24"/>
                                        </p:tgtEl>
                                      </p:cBhvr>
                                    </p:animEffect>
                                  </p:childTnLst>
                                </p:cTn>
                              </p:par>
                              <p:par>
                                <p:cTn id="35" presetID="53" presetClass="entr" presetSubtype="16" fill="hold" nodeType="withEffect">
                                  <p:stCondLst>
                                    <p:cond delay="1000"/>
                                  </p:stCondLst>
                                  <p:childTnLst>
                                    <p:set>
                                      <p:cBhvr>
                                        <p:cTn id="36" dur="1000" fill="hold">
                                          <p:stCondLst>
                                            <p:cond delay="0"/>
                                          </p:stCondLst>
                                        </p:cTn>
                                        <p:tgtEl>
                                          <p:spTgt spid="28"/>
                                        </p:tgtEl>
                                        <p:attrNameLst>
                                          <p:attrName>style.visibility</p:attrName>
                                        </p:attrNameLst>
                                      </p:cBhvr>
                                      <p:to>
                                        <p:strVal val="visible"/>
                                      </p:to>
                                    </p:set>
                                    <p:anim calcmode="lin" valueType="num">
                                      <p:cBhvr>
                                        <p:cTn id="37" dur="1000" fill="hold"/>
                                        <p:tgtEl>
                                          <p:spTgt spid="28"/>
                                        </p:tgtEl>
                                        <p:attrNameLst>
                                          <p:attrName>ppt_w</p:attrName>
                                        </p:attrNameLst>
                                      </p:cBhvr>
                                      <p:tavLst>
                                        <p:tav tm="0">
                                          <p:val>
                                            <p:fltVal val="0"/>
                                          </p:val>
                                        </p:tav>
                                        <p:tav tm="100000">
                                          <p:val>
                                            <p:strVal val="#ppt_w"/>
                                          </p:val>
                                        </p:tav>
                                      </p:tavLst>
                                    </p:anim>
                                    <p:anim calcmode="lin" valueType="num">
                                      <p:cBhvr>
                                        <p:cTn id="38" dur="1000" fill="hold"/>
                                        <p:tgtEl>
                                          <p:spTgt spid="28"/>
                                        </p:tgtEl>
                                        <p:attrNameLst>
                                          <p:attrName>ppt_h</p:attrName>
                                        </p:attrNameLst>
                                      </p:cBhvr>
                                      <p:tavLst>
                                        <p:tav tm="0">
                                          <p:val>
                                            <p:fltVal val="0"/>
                                          </p:val>
                                        </p:tav>
                                        <p:tav tm="100000">
                                          <p:val>
                                            <p:strVal val="#ppt_h"/>
                                          </p:val>
                                        </p:tav>
                                      </p:tavLst>
                                    </p:anim>
                                    <p:animEffect transition="in" filter="fade">
                                      <p:cBhvr>
                                        <p:cTn id="39" dur="1000"/>
                                        <p:tgtEl>
                                          <p:spTgt spid="28"/>
                                        </p:tgtEl>
                                      </p:cBhvr>
                                    </p:animEffect>
                                  </p:childTnLst>
                                </p:cTn>
                              </p:par>
                              <p:par>
                                <p:cTn id="40" presetID="53" presetClass="entr" presetSubtype="16" fill="hold" nodeType="withEffect">
                                  <p:stCondLst>
                                    <p:cond delay="1200"/>
                                  </p:stCondLst>
                                  <p:childTnLst>
                                    <p:set>
                                      <p:cBhvr>
                                        <p:cTn id="41" dur="1000"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fltVal val="0"/>
                                          </p:val>
                                        </p:tav>
                                        <p:tav tm="100000">
                                          <p:val>
                                            <p:strVal val="#ppt_w"/>
                                          </p:val>
                                        </p:tav>
                                      </p:tavLst>
                                    </p:anim>
                                    <p:anim calcmode="lin" valueType="num">
                                      <p:cBhvr>
                                        <p:cTn id="43" dur="1000" fill="hold"/>
                                        <p:tgtEl>
                                          <p:spTgt spid="31"/>
                                        </p:tgtEl>
                                        <p:attrNameLst>
                                          <p:attrName>ppt_h</p:attrName>
                                        </p:attrNameLst>
                                      </p:cBhvr>
                                      <p:tavLst>
                                        <p:tav tm="0">
                                          <p:val>
                                            <p:fltVal val="0"/>
                                          </p:val>
                                        </p:tav>
                                        <p:tav tm="100000">
                                          <p:val>
                                            <p:strVal val="#ppt_h"/>
                                          </p:val>
                                        </p:tav>
                                      </p:tavLst>
                                    </p:anim>
                                    <p:animEffect transition="in" filter="fade">
                                      <p:cBhvr>
                                        <p:cTn id="44" dur="1000"/>
                                        <p:tgtEl>
                                          <p:spTgt spid="31"/>
                                        </p:tgtEl>
                                      </p:cBhvr>
                                    </p:animEffect>
                                  </p:childTnLst>
                                </p:cTn>
                              </p:par>
                              <p:par>
                                <p:cTn id="45" presetID="53" presetClass="entr" presetSubtype="16" fill="hold" nodeType="withEffect">
                                  <p:stCondLst>
                                    <p:cond delay="200"/>
                                  </p:stCondLst>
                                  <p:childTnLst>
                                    <p:set>
                                      <p:cBhvr>
                                        <p:cTn id="46" dur="1000" fill="hold">
                                          <p:stCondLst>
                                            <p:cond delay="0"/>
                                          </p:stCondLst>
                                        </p:cTn>
                                        <p:tgtEl>
                                          <p:spTgt spid="35"/>
                                        </p:tgtEl>
                                        <p:attrNameLst>
                                          <p:attrName>style.visibility</p:attrName>
                                        </p:attrNameLst>
                                      </p:cBhvr>
                                      <p:to>
                                        <p:strVal val="visible"/>
                                      </p:to>
                                    </p:set>
                                    <p:anim calcmode="lin" valueType="num">
                                      <p:cBhvr>
                                        <p:cTn id="47" dur="1000" fill="hold"/>
                                        <p:tgtEl>
                                          <p:spTgt spid="35"/>
                                        </p:tgtEl>
                                        <p:attrNameLst>
                                          <p:attrName>ppt_w</p:attrName>
                                        </p:attrNameLst>
                                      </p:cBhvr>
                                      <p:tavLst>
                                        <p:tav tm="0">
                                          <p:val>
                                            <p:fltVal val="0"/>
                                          </p:val>
                                        </p:tav>
                                        <p:tav tm="100000">
                                          <p:val>
                                            <p:strVal val="#ppt_w"/>
                                          </p:val>
                                        </p:tav>
                                      </p:tavLst>
                                    </p:anim>
                                    <p:anim calcmode="lin" valueType="num">
                                      <p:cBhvr>
                                        <p:cTn id="48" dur="1000" fill="hold"/>
                                        <p:tgtEl>
                                          <p:spTgt spid="35"/>
                                        </p:tgtEl>
                                        <p:attrNameLst>
                                          <p:attrName>ppt_h</p:attrName>
                                        </p:attrNameLst>
                                      </p:cBhvr>
                                      <p:tavLst>
                                        <p:tav tm="0">
                                          <p:val>
                                            <p:fltVal val="0"/>
                                          </p:val>
                                        </p:tav>
                                        <p:tav tm="100000">
                                          <p:val>
                                            <p:strVal val="#ppt_h"/>
                                          </p:val>
                                        </p:tav>
                                      </p:tavLst>
                                    </p:anim>
                                    <p:animEffect transition="in" filter="fade">
                                      <p:cBhvr>
                                        <p:cTn id="49" dur="1000"/>
                                        <p:tgtEl>
                                          <p:spTgt spid="35"/>
                                        </p:tgtEl>
                                      </p:cBhvr>
                                    </p:animEffect>
                                  </p:childTnLst>
                                </p:cTn>
                              </p:par>
                              <p:par>
                                <p:cTn id="50" presetID="53" presetClass="entr" presetSubtype="16" fill="hold" nodeType="withEffect">
                                  <p:stCondLst>
                                    <p:cond delay="0"/>
                                  </p:stCondLst>
                                  <p:childTnLst>
                                    <p:set>
                                      <p:cBhvr>
                                        <p:cTn id="51" dur="1000" fill="hold">
                                          <p:stCondLst>
                                            <p:cond delay="0"/>
                                          </p:stCondLst>
                                        </p:cTn>
                                        <p:tgtEl>
                                          <p:spTgt spid="38"/>
                                        </p:tgtEl>
                                        <p:attrNameLst>
                                          <p:attrName>style.visibility</p:attrName>
                                        </p:attrNameLst>
                                      </p:cBhvr>
                                      <p:to>
                                        <p:strVal val="visible"/>
                                      </p:to>
                                    </p:set>
                                    <p:anim calcmode="lin" valueType="num">
                                      <p:cBhvr>
                                        <p:cTn id="52" dur="1000" fill="hold"/>
                                        <p:tgtEl>
                                          <p:spTgt spid="38"/>
                                        </p:tgtEl>
                                        <p:attrNameLst>
                                          <p:attrName>ppt_w</p:attrName>
                                        </p:attrNameLst>
                                      </p:cBhvr>
                                      <p:tavLst>
                                        <p:tav tm="0">
                                          <p:val>
                                            <p:fltVal val="0"/>
                                          </p:val>
                                        </p:tav>
                                        <p:tav tm="100000">
                                          <p:val>
                                            <p:strVal val="#ppt_w"/>
                                          </p:val>
                                        </p:tav>
                                      </p:tavLst>
                                    </p:anim>
                                    <p:anim calcmode="lin" valueType="num">
                                      <p:cBhvr>
                                        <p:cTn id="53" dur="1000" fill="hold"/>
                                        <p:tgtEl>
                                          <p:spTgt spid="38"/>
                                        </p:tgtEl>
                                        <p:attrNameLst>
                                          <p:attrName>ppt_h</p:attrName>
                                        </p:attrNameLst>
                                      </p:cBhvr>
                                      <p:tavLst>
                                        <p:tav tm="0">
                                          <p:val>
                                            <p:fltVal val="0"/>
                                          </p:val>
                                        </p:tav>
                                        <p:tav tm="100000">
                                          <p:val>
                                            <p:strVal val="#ppt_h"/>
                                          </p:val>
                                        </p:tav>
                                      </p:tavLst>
                                    </p:anim>
                                    <p:animEffect transition="in" filter="fade">
                                      <p:cBhvr>
                                        <p:cTn id="54"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PA" val="v5.2.11"/>
</p:tagLst>
</file>

<file path=ppt/tags/tag101.xml><?xml version="1.0" encoding="utf-8"?>
<p:tagLst xmlns:p="http://schemas.openxmlformats.org/presentationml/2006/main">
  <p:tag name="PA" val="v5.2.11"/>
</p:tagLst>
</file>

<file path=ppt/tags/tag102.xml><?xml version="1.0" encoding="utf-8"?>
<p:tagLst xmlns:p="http://schemas.openxmlformats.org/presentationml/2006/main">
  <p:tag name="PA" val="v5.2.11"/>
</p:tagLst>
</file>

<file path=ppt/tags/tag103.xml><?xml version="1.0" encoding="utf-8"?>
<p:tagLst xmlns:p="http://schemas.openxmlformats.org/presentationml/2006/main">
  <p:tag name="PA" val="v5.2.11"/>
</p:tagLst>
</file>

<file path=ppt/tags/tag104.xml><?xml version="1.0" encoding="utf-8"?>
<p:tagLst xmlns:p="http://schemas.openxmlformats.org/presentationml/2006/main">
  <p:tag name="PA" val="v5.2.11"/>
</p:tagLst>
</file>

<file path=ppt/tags/tag105.xml><?xml version="1.0" encoding="utf-8"?>
<p:tagLst xmlns:p="http://schemas.openxmlformats.org/presentationml/2006/main">
  <p:tag name="PA" val="v5.2.11"/>
</p:tagLst>
</file>

<file path=ppt/tags/tag106.xml><?xml version="1.0" encoding="utf-8"?>
<p:tagLst xmlns:p="http://schemas.openxmlformats.org/presentationml/2006/main">
  <p:tag name="PA" val="v5.2.11"/>
</p:tagLst>
</file>

<file path=ppt/tags/tag107.xml><?xml version="1.0" encoding="utf-8"?>
<p:tagLst xmlns:p="http://schemas.openxmlformats.org/presentationml/2006/main">
  <p:tag name="PA" val="v5.2.11"/>
</p:tagLst>
</file>

<file path=ppt/tags/tag108.xml><?xml version="1.0" encoding="utf-8"?>
<p:tagLst xmlns:p="http://schemas.openxmlformats.org/presentationml/2006/main">
  <p:tag name="PA" val="v5.2.11"/>
</p:tagLst>
</file>

<file path=ppt/tags/tag109.xml><?xml version="1.0" encoding="utf-8"?>
<p:tagLst xmlns:p="http://schemas.openxmlformats.org/presentationml/2006/main">
  <p:tag name="PA" val="v5.2.1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PA" val="v5.2.11"/>
</p:tagLst>
</file>

<file path=ppt/tags/tag111.xml><?xml version="1.0" encoding="utf-8"?>
<p:tagLst xmlns:p="http://schemas.openxmlformats.org/presentationml/2006/main">
  <p:tag name="PA" val="v5.2.11"/>
</p:tagLst>
</file>

<file path=ppt/tags/tag112.xml><?xml version="1.0" encoding="utf-8"?>
<p:tagLst xmlns:p="http://schemas.openxmlformats.org/presentationml/2006/main">
  <p:tag name="PA" val="v5.2.11"/>
</p:tagLst>
</file>

<file path=ppt/tags/tag113.xml><?xml version="1.0" encoding="utf-8"?>
<p:tagLst xmlns:p="http://schemas.openxmlformats.org/presentationml/2006/main">
  <p:tag name="PA" val="v5.2.11"/>
</p:tagLst>
</file>

<file path=ppt/tags/tag114.xml><?xml version="1.0" encoding="utf-8"?>
<p:tagLst xmlns:p="http://schemas.openxmlformats.org/presentationml/2006/main">
  <p:tag name="PA" val="v5.2.11"/>
</p:tagLst>
</file>

<file path=ppt/tags/tag115.xml><?xml version="1.0" encoding="utf-8"?>
<p:tagLst xmlns:p="http://schemas.openxmlformats.org/presentationml/2006/main">
  <p:tag name="PA" val="v5.2.11"/>
</p:tagLst>
</file>

<file path=ppt/tags/tag116.xml><?xml version="1.0" encoding="utf-8"?>
<p:tagLst xmlns:p="http://schemas.openxmlformats.org/presentationml/2006/main">
  <p:tag name="PA" val="v5.2.11"/>
</p:tagLst>
</file>

<file path=ppt/tags/tag117.xml><?xml version="1.0" encoding="utf-8"?>
<p:tagLst xmlns:p="http://schemas.openxmlformats.org/presentationml/2006/main">
  <p:tag name="PA" val="v5.2.11"/>
</p:tagLst>
</file>

<file path=ppt/tags/tag118.xml><?xml version="1.0" encoding="utf-8"?>
<p:tagLst xmlns:p="http://schemas.openxmlformats.org/presentationml/2006/main">
  <p:tag name="PA" val="v5.2.11"/>
</p:tagLst>
</file>

<file path=ppt/tags/tag119.xml><?xml version="1.0" encoding="utf-8"?>
<p:tagLst xmlns:p="http://schemas.openxmlformats.org/presentationml/2006/main">
  <p:tag name="PA" val="v5.2.1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PA" val="v5.2.11"/>
</p:tagLst>
</file>

<file path=ppt/tags/tag121.xml><?xml version="1.0" encoding="utf-8"?>
<p:tagLst xmlns:p="http://schemas.openxmlformats.org/presentationml/2006/main">
  <p:tag name="PA" val="v5.2.11"/>
</p:tagLst>
</file>

<file path=ppt/tags/tag122.xml><?xml version="1.0" encoding="utf-8"?>
<p:tagLst xmlns:p="http://schemas.openxmlformats.org/presentationml/2006/main">
  <p:tag name="PA" val="v5.2.11"/>
</p:tagLst>
</file>

<file path=ppt/tags/tag123.xml><?xml version="1.0" encoding="utf-8"?>
<p:tagLst xmlns:p="http://schemas.openxmlformats.org/presentationml/2006/main">
  <p:tag name="PA" val="v5.2.11"/>
</p:tagLst>
</file>

<file path=ppt/tags/tag124.xml><?xml version="1.0" encoding="utf-8"?>
<p:tagLst xmlns:p="http://schemas.openxmlformats.org/presentationml/2006/main">
  <p:tag name="PA" val="v5.2.11"/>
</p:tagLst>
</file>

<file path=ppt/tags/tag125.xml><?xml version="1.0" encoding="utf-8"?>
<p:tagLst xmlns:p="http://schemas.openxmlformats.org/presentationml/2006/main">
  <p:tag name="PA" val="v5.2.11"/>
</p:tagLst>
</file>

<file path=ppt/tags/tag126.xml><?xml version="1.0" encoding="utf-8"?>
<p:tagLst xmlns:p="http://schemas.openxmlformats.org/presentationml/2006/main">
  <p:tag name="PA" val="v5.2.11"/>
</p:tagLst>
</file>

<file path=ppt/tags/tag127.xml><?xml version="1.0" encoding="utf-8"?>
<p:tagLst xmlns:p="http://schemas.openxmlformats.org/presentationml/2006/main">
  <p:tag name="PA" val="v5.2.11"/>
</p:tagLst>
</file>

<file path=ppt/tags/tag128.xml><?xml version="1.0" encoding="utf-8"?>
<p:tagLst xmlns:p="http://schemas.openxmlformats.org/presentationml/2006/main">
  <p:tag name="PA" val="v5.2.11"/>
</p:tagLst>
</file>

<file path=ppt/tags/tag129.xml><?xml version="1.0" encoding="utf-8"?>
<p:tagLst xmlns:p="http://schemas.openxmlformats.org/presentationml/2006/main">
  <p:tag name="PA" val="v5.2.1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PA" val="v5.2.11"/>
</p:tagLst>
</file>

<file path=ppt/tags/tag131.xml><?xml version="1.0" encoding="utf-8"?>
<p:tagLst xmlns:p="http://schemas.openxmlformats.org/presentationml/2006/main">
  <p:tag name="PA" val="v5.2.11"/>
</p:tagLst>
</file>

<file path=ppt/tags/tag132.xml><?xml version="1.0" encoding="utf-8"?>
<p:tagLst xmlns:p="http://schemas.openxmlformats.org/presentationml/2006/main">
  <p:tag name="PA" val="v5.2.11"/>
</p:tagLst>
</file>

<file path=ppt/tags/tag133.xml><?xml version="1.0" encoding="utf-8"?>
<p:tagLst xmlns:p="http://schemas.openxmlformats.org/presentationml/2006/main">
  <p:tag name="PA" val="v5.2.11"/>
</p:tagLst>
</file>

<file path=ppt/tags/tag134.xml><?xml version="1.0" encoding="utf-8"?>
<p:tagLst xmlns:p="http://schemas.openxmlformats.org/presentationml/2006/main">
  <p:tag name="PA" val="v5.2.11"/>
</p:tagLst>
</file>

<file path=ppt/tags/tag135.xml><?xml version="1.0" encoding="utf-8"?>
<p:tagLst xmlns:p="http://schemas.openxmlformats.org/presentationml/2006/main">
  <p:tag name="PA" val="v5.2.11"/>
</p:tagLst>
</file>

<file path=ppt/tags/tag136.xml><?xml version="1.0" encoding="utf-8"?>
<p:tagLst xmlns:p="http://schemas.openxmlformats.org/presentationml/2006/main">
  <p:tag name="PA" val="v5.2.11"/>
</p:tagLst>
</file>

<file path=ppt/tags/tag137.xml><?xml version="1.0" encoding="utf-8"?>
<p:tagLst xmlns:p="http://schemas.openxmlformats.org/presentationml/2006/main">
  <p:tag name="PA" val="v5.2.11"/>
</p:tagLst>
</file>

<file path=ppt/tags/tag138.xml><?xml version="1.0" encoding="utf-8"?>
<p:tagLst xmlns:p="http://schemas.openxmlformats.org/presentationml/2006/main">
  <p:tag name="PA" val="v5.2.11"/>
</p:tagLst>
</file>

<file path=ppt/tags/tag139.xml><?xml version="1.0" encoding="utf-8"?>
<p:tagLst xmlns:p="http://schemas.openxmlformats.org/presentationml/2006/main">
  <p:tag name="PA" val="v5.2.1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PA" val="v5.2.11"/>
</p:tagLst>
</file>

<file path=ppt/tags/tag141.xml><?xml version="1.0" encoding="utf-8"?>
<p:tagLst xmlns:p="http://schemas.openxmlformats.org/presentationml/2006/main">
  <p:tag name="PA" val="v5.2.11"/>
</p:tagLst>
</file>

<file path=ppt/tags/tag142.xml><?xml version="1.0" encoding="utf-8"?>
<p:tagLst xmlns:p="http://schemas.openxmlformats.org/presentationml/2006/main">
  <p:tag name="PA" val="v5.2.11"/>
</p:tagLst>
</file>

<file path=ppt/tags/tag143.xml><?xml version="1.0" encoding="utf-8"?>
<p:tagLst xmlns:p="http://schemas.openxmlformats.org/presentationml/2006/main">
  <p:tag name="PA" val="v5.2.11"/>
</p:tagLst>
</file>

<file path=ppt/tags/tag144.xml><?xml version="1.0" encoding="utf-8"?>
<p:tagLst xmlns:p="http://schemas.openxmlformats.org/presentationml/2006/main">
  <p:tag name="PA" val="v5.2.11"/>
</p:tagLst>
</file>

<file path=ppt/tags/tag145.xml><?xml version="1.0" encoding="utf-8"?>
<p:tagLst xmlns:p="http://schemas.openxmlformats.org/presentationml/2006/main">
  <p:tag name="PA" val="v5.2.11"/>
</p:tagLst>
</file>

<file path=ppt/tags/tag146.xml><?xml version="1.0" encoding="utf-8"?>
<p:tagLst xmlns:p="http://schemas.openxmlformats.org/presentationml/2006/main">
  <p:tag name="PA" val="v5.2.11"/>
</p:tagLst>
</file>

<file path=ppt/tags/tag147.xml><?xml version="1.0" encoding="utf-8"?>
<p:tagLst xmlns:p="http://schemas.openxmlformats.org/presentationml/2006/main">
  <p:tag name="PA" val="v5.2.11"/>
</p:tagLst>
</file>

<file path=ppt/tags/tag148.xml><?xml version="1.0" encoding="utf-8"?>
<p:tagLst xmlns:p="http://schemas.openxmlformats.org/presentationml/2006/main">
  <p:tag name="PA" val="v5.2.11"/>
</p:tagLst>
</file>

<file path=ppt/tags/tag149.xml><?xml version="1.0" encoding="utf-8"?>
<p:tagLst xmlns:p="http://schemas.openxmlformats.org/presentationml/2006/main">
  <p:tag name="PA" val="v5.2.1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PA" val="v5.2.11"/>
</p:tagLst>
</file>

<file path=ppt/tags/tag151.xml><?xml version="1.0" encoding="utf-8"?>
<p:tagLst xmlns:p="http://schemas.openxmlformats.org/presentationml/2006/main">
  <p:tag name="PA" val="v5.2.11"/>
</p:tagLst>
</file>

<file path=ppt/tags/tag152.xml><?xml version="1.0" encoding="utf-8"?>
<p:tagLst xmlns:p="http://schemas.openxmlformats.org/presentationml/2006/main">
  <p:tag name="PA" val="v5.2.11"/>
</p:tagLst>
</file>

<file path=ppt/tags/tag153.xml><?xml version="1.0" encoding="utf-8"?>
<p:tagLst xmlns:p="http://schemas.openxmlformats.org/presentationml/2006/main">
  <p:tag name="PA" val="v5.2.11"/>
</p:tagLst>
</file>

<file path=ppt/tags/tag154.xml><?xml version="1.0" encoding="utf-8"?>
<p:tagLst xmlns:p="http://schemas.openxmlformats.org/presentationml/2006/main">
  <p:tag name="PA" val="v5.2.11"/>
</p:tagLst>
</file>

<file path=ppt/tags/tag155.xml><?xml version="1.0" encoding="utf-8"?>
<p:tagLst xmlns:p="http://schemas.openxmlformats.org/presentationml/2006/main">
  <p:tag name="PA" val="v5.2.11"/>
</p:tagLst>
</file>

<file path=ppt/tags/tag156.xml><?xml version="1.0" encoding="utf-8"?>
<p:tagLst xmlns:p="http://schemas.openxmlformats.org/presentationml/2006/main">
  <p:tag name="PA" val="v5.2.11"/>
</p:tagLst>
</file>

<file path=ppt/tags/tag157.xml><?xml version="1.0" encoding="utf-8"?>
<p:tagLst xmlns:p="http://schemas.openxmlformats.org/presentationml/2006/main">
  <p:tag name="PA" val="v5.2.11"/>
</p:tagLst>
</file>

<file path=ppt/tags/tag158.xml><?xml version="1.0" encoding="utf-8"?>
<p:tagLst xmlns:p="http://schemas.openxmlformats.org/presentationml/2006/main">
  <p:tag name="PA" val="v5.2.11"/>
</p:tagLst>
</file>

<file path=ppt/tags/tag159.xml><?xml version="1.0" encoding="utf-8"?>
<p:tagLst xmlns:p="http://schemas.openxmlformats.org/presentationml/2006/main">
  <p:tag name="PA" val="v5.2.1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PA" val="v5.2.11"/>
</p:tagLst>
</file>

<file path=ppt/tags/tag161.xml><?xml version="1.0" encoding="utf-8"?>
<p:tagLst xmlns:p="http://schemas.openxmlformats.org/presentationml/2006/main">
  <p:tag name="PA" val="v5.2.11"/>
</p:tagLst>
</file>

<file path=ppt/tags/tag162.xml><?xml version="1.0" encoding="utf-8"?>
<p:tagLst xmlns:p="http://schemas.openxmlformats.org/presentationml/2006/main">
  <p:tag name="PA" val="v5.2.11"/>
</p:tagLst>
</file>

<file path=ppt/tags/tag163.xml><?xml version="1.0" encoding="utf-8"?>
<p:tagLst xmlns:p="http://schemas.openxmlformats.org/presentationml/2006/main">
  <p:tag name="PA" val="v5.2.11"/>
</p:tagLst>
</file>

<file path=ppt/tags/tag164.xml><?xml version="1.0" encoding="utf-8"?>
<p:tagLst xmlns:p="http://schemas.openxmlformats.org/presentationml/2006/main">
  <p:tag name="PA" val="v5.2.11"/>
</p:tagLst>
</file>

<file path=ppt/tags/tag165.xml><?xml version="1.0" encoding="utf-8"?>
<p:tagLst xmlns:p="http://schemas.openxmlformats.org/presentationml/2006/main">
  <p:tag name="PA" val="v5.2.11"/>
</p:tagLst>
</file>

<file path=ppt/tags/tag166.xml><?xml version="1.0" encoding="utf-8"?>
<p:tagLst xmlns:p="http://schemas.openxmlformats.org/presentationml/2006/main">
  <p:tag name="PA" val="v5.2.11"/>
</p:tagLst>
</file>

<file path=ppt/tags/tag167.xml><?xml version="1.0" encoding="utf-8"?>
<p:tagLst xmlns:p="http://schemas.openxmlformats.org/presentationml/2006/main">
  <p:tag name="PA" val="v5.2.11"/>
</p:tagLst>
</file>

<file path=ppt/tags/tag168.xml><?xml version="1.0" encoding="utf-8"?>
<p:tagLst xmlns:p="http://schemas.openxmlformats.org/presentationml/2006/main">
  <p:tag name="PA" val="v5.2.11"/>
</p:tagLst>
</file>

<file path=ppt/tags/tag169.xml><?xml version="1.0" encoding="utf-8"?>
<p:tagLst xmlns:p="http://schemas.openxmlformats.org/presentationml/2006/main">
  <p:tag name="PA" val="v5.2.1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PA" val="v5.2.11"/>
</p:tagLst>
</file>

<file path=ppt/tags/tag171.xml><?xml version="1.0" encoding="utf-8"?>
<p:tagLst xmlns:p="http://schemas.openxmlformats.org/presentationml/2006/main">
  <p:tag name="PA" val="v5.2.11"/>
</p:tagLst>
</file>

<file path=ppt/tags/tag172.xml><?xml version="1.0" encoding="utf-8"?>
<p:tagLst xmlns:p="http://schemas.openxmlformats.org/presentationml/2006/main">
  <p:tag name="PA" val="v5.2.11"/>
</p:tagLst>
</file>

<file path=ppt/tags/tag173.xml><?xml version="1.0" encoding="utf-8"?>
<p:tagLst xmlns:p="http://schemas.openxmlformats.org/presentationml/2006/main">
  <p:tag name="PA" val="v5.2.11"/>
</p:tagLst>
</file>

<file path=ppt/tags/tag174.xml><?xml version="1.0" encoding="utf-8"?>
<p:tagLst xmlns:p="http://schemas.openxmlformats.org/presentationml/2006/main">
  <p:tag name="PA" val="v5.2.11"/>
</p:tagLst>
</file>

<file path=ppt/tags/tag175.xml><?xml version="1.0" encoding="utf-8"?>
<p:tagLst xmlns:p="http://schemas.openxmlformats.org/presentationml/2006/main">
  <p:tag name="PA" val="v5.2.11"/>
</p:tagLst>
</file>

<file path=ppt/tags/tag176.xml><?xml version="1.0" encoding="utf-8"?>
<p:tagLst xmlns:p="http://schemas.openxmlformats.org/presentationml/2006/main">
  <p:tag name="PA" val="v5.2.11"/>
</p:tagLst>
</file>

<file path=ppt/tags/tag177.xml><?xml version="1.0" encoding="utf-8"?>
<p:tagLst xmlns:p="http://schemas.openxmlformats.org/presentationml/2006/main">
  <p:tag name="PA" val="v5.2.11"/>
</p:tagLst>
</file>

<file path=ppt/tags/tag178.xml><?xml version="1.0" encoding="utf-8"?>
<p:tagLst xmlns:p="http://schemas.openxmlformats.org/presentationml/2006/main">
  <p:tag name="PA" val="v5.2.11"/>
</p:tagLst>
</file>

<file path=ppt/tags/tag1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2.xml><?xml version="1.0" encoding="utf-8"?>
<p:tagLst xmlns:p="http://schemas.openxmlformats.org/presentationml/2006/main">
  <p:tag name="KSO_WM_UNIT_PLACING_PICTURE_USER_VIEWPORT" val="{&quot;height&quot;:3077.934437454049,&quot;width&quot;:3158}"/>
</p:tagLst>
</file>

<file path=ppt/tags/tag183.xml><?xml version="1.0" encoding="utf-8"?>
<p:tagLst xmlns:p="http://schemas.openxmlformats.org/presentationml/2006/main">
  <p:tag name="KSO_WM_UNIT_PLACING_PICTURE_USER_VIEWPORT" val="{&quot;height&quot;:10836,&quot;width&quot;:6306.283464566929}"/>
</p:tagLst>
</file>

<file path=ppt/tags/tag184.xml><?xml version="1.0" encoding="utf-8"?>
<p:tagLst xmlns:p="http://schemas.openxmlformats.org/presentationml/2006/main">
  <p:tag name="KSO_WM_UNIT_PLACING_PICTURE_USER_VIEWPORT" val="{&quot;height&quot;:10836,&quot;width&quot;:6306.283464566929}"/>
</p:tagLst>
</file>

<file path=ppt/tags/tag1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PA" val="v5.2.11"/>
</p:tagLst>
</file>

<file path=ppt/tags/tag191.xml><?xml version="1.0" encoding="utf-8"?>
<p:tagLst xmlns:p="http://schemas.openxmlformats.org/presentationml/2006/main">
  <p:tag name="PA" val="v5.2.11"/>
</p:tagLst>
</file>

<file path=ppt/tags/tag192.xml><?xml version="1.0" encoding="utf-8"?>
<p:tagLst xmlns:p="http://schemas.openxmlformats.org/presentationml/2006/main">
  <p:tag name="PA" val="v5.2.11"/>
</p:tagLst>
</file>

<file path=ppt/tags/tag193.xml><?xml version="1.0" encoding="utf-8"?>
<p:tagLst xmlns:p="http://schemas.openxmlformats.org/presentationml/2006/main">
  <p:tag name="PA" val="v5.2.11"/>
</p:tagLst>
</file>

<file path=ppt/tags/tag194.xml><?xml version="1.0" encoding="utf-8"?>
<p:tagLst xmlns:p="http://schemas.openxmlformats.org/presentationml/2006/main">
  <p:tag name="PA" val="v5.2.11"/>
</p:tagLst>
</file>

<file path=ppt/tags/tag195.xml><?xml version="1.0" encoding="utf-8"?>
<p:tagLst xmlns:p="http://schemas.openxmlformats.org/presentationml/2006/main">
  <p:tag name="PA" val="v5.2.11"/>
</p:tagLst>
</file>

<file path=ppt/tags/tag196.xml><?xml version="1.0" encoding="utf-8"?>
<p:tagLst xmlns:p="http://schemas.openxmlformats.org/presentationml/2006/main">
  <p:tag name="PA" val="v5.2.11"/>
</p:tagLst>
</file>

<file path=ppt/tags/tag197.xml><?xml version="1.0" encoding="utf-8"?>
<p:tagLst xmlns:p="http://schemas.openxmlformats.org/presentationml/2006/main">
  <p:tag name="PA" val="v5.2.11"/>
</p:tagLst>
</file>

<file path=ppt/tags/tag198.xml><?xml version="1.0" encoding="utf-8"?>
<p:tagLst xmlns:p="http://schemas.openxmlformats.org/presentationml/2006/main">
  <p:tag name="PA" val="v5.2.11"/>
</p:tagLst>
</file>

<file path=ppt/tags/tag199.xml><?xml version="1.0" encoding="utf-8"?>
<p:tagLst xmlns:p="http://schemas.openxmlformats.org/presentationml/2006/main">
  <p:tag name="PA" val="v5.2.1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PA" val="v5.2.11"/>
</p:tagLst>
</file>

<file path=ppt/tags/tag201.xml><?xml version="1.0" encoding="utf-8"?>
<p:tagLst xmlns:p="http://schemas.openxmlformats.org/presentationml/2006/main">
  <p:tag name="PA" val="v5.2.11"/>
</p:tagLst>
</file>

<file path=ppt/tags/tag202.xml><?xml version="1.0" encoding="utf-8"?>
<p:tagLst xmlns:p="http://schemas.openxmlformats.org/presentationml/2006/main">
  <p:tag name="PA" val="v5.2.11"/>
</p:tagLst>
</file>

<file path=ppt/tags/tag203.xml><?xml version="1.0" encoding="utf-8"?>
<p:tagLst xmlns:p="http://schemas.openxmlformats.org/presentationml/2006/main">
  <p:tag name="PA" val="v5.2.11"/>
</p:tagLst>
</file>

<file path=ppt/tags/tag204.xml><?xml version="1.0" encoding="utf-8"?>
<p:tagLst xmlns:p="http://schemas.openxmlformats.org/presentationml/2006/main">
  <p:tag name="PA" val="v5.2.11"/>
</p:tagLst>
</file>

<file path=ppt/tags/tag205.xml><?xml version="1.0" encoding="utf-8"?>
<p:tagLst xmlns:p="http://schemas.openxmlformats.org/presentationml/2006/main">
  <p:tag name="PA" val="v5.2.11"/>
</p:tagLst>
</file>

<file path=ppt/tags/tag206.xml><?xml version="1.0" encoding="utf-8"?>
<p:tagLst xmlns:p="http://schemas.openxmlformats.org/presentationml/2006/main">
  <p:tag name="PA" val="v5.2.11"/>
</p:tagLst>
</file>

<file path=ppt/tags/tag207.xml><?xml version="1.0" encoding="utf-8"?>
<p:tagLst xmlns:p="http://schemas.openxmlformats.org/presentationml/2006/main">
  <p:tag name="PA" val="v5.2.11"/>
</p:tagLst>
</file>

<file path=ppt/tags/tag208.xml><?xml version="1.0" encoding="utf-8"?>
<p:tagLst xmlns:p="http://schemas.openxmlformats.org/presentationml/2006/main">
  <p:tag name="PA" val="v5.2.11"/>
</p:tagLst>
</file>

<file path=ppt/tags/tag209.xml><?xml version="1.0" encoding="utf-8"?>
<p:tagLst xmlns:p="http://schemas.openxmlformats.org/presentationml/2006/main">
  <p:tag name="PA" val="v5.2.1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PA" val="v5.2.11"/>
</p:tagLst>
</file>

<file path=ppt/tags/tag211.xml><?xml version="1.0" encoding="utf-8"?>
<p:tagLst xmlns:p="http://schemas.openxmlformats.org/presentationml/2006/main">
  <p:tag name="PA" val="v5.2.11"/>
</p:tagLst>
</file>

<file path=ppt/tags/tag212.xml><?xml version="1.0" encoding="utf-8"?>
<p:tagLst xmlns:p="http://schemas.openxmlformats.org/presentationml/2006/main">
  <p:tag name="PA" val="v5.2.11"/>
</p:tagLst>
</file>

<file path=ppt/tags/tag213.xml><?xml version="1.0" encoding="utf-8"?>
<p:tagLst xmlns:p="http://schemas.openxmlformats.org/presentationml/2006/main">
  <p:tag name="PA" val="v5.2.11"/>
</p:tagLst>
</file>

<file path=ppt/tags/tag214.xml><?xml version="1.0" encoding="utf-8"?>
<p:tagLst xmlns:p="http://schemas.openxmlformats.org/presentationml/2006/main">
  <p:tag name="PA" val="v5.2.11"/>
</p:tagLst>
</file>

<file path=ppt/tags/tag215.xml><?xml version="1.0" encoding="utf-8"?>
<p:tagLst xmlns:p="http://schemas.openxmlformats.org/presentationml/2006/main">
  <p:tag name="PA" val="v5.2.11"/>
</p:tagLst>
</file>

<file path=ppt/tags/tag216.xml><?xml version="1.0" encoding="utf-8"?>
<p:tagLst xmlns:p="http://schemas.openxmlformats.org/presentationml/2006/main">
  <p:tag name="PA" val="v5.2.11"/>
</p:tagLst>
</file>

<file path=ppt/tags/tag217.xml><?xml version="1.0" encoding="utf-8"?>
<p:tagLst xmlns:p="http://schemas.openxmlformats.org/presentationml/2006/main">
  <p:tag name="PA" val="v5.2.11"/>
</p:tagLst>
</file>

<file path=ppt/tags/tag218.xml><?xml version="1.0" encoding="utf-8"?>
<p:tagLst xmlns:p="http://schemas.openxmlformats.org/presentationml/2006/main">
  <p:tag name="PA" val="v5.2.11"/>
</p:tagLst>
</file>

<file path=ppt/tags/tag219.xml><?xml version="1.0" encoding="utf-8"?>
<p:tagLst xmlns:p="http://schemas.openxmlformats.org/presentationml/2006/main">
  <p:tag name="PA" val="v5.2.1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PA" val="v5.2.11"/>
</p:tagLst>
</file>

<file path=ppt/tags/tag221.xml><?xml version="1.0" encoding="utf-8"?>
<p:tagLst xmlns:p="http://schemas.openxmlformats.org/presentationml/2006/main">
  <p:tag name="PA" val="v5.2.11"/>
</p:tagLst>
</file>

<file path=ppt/tags/tag222.xml><?xml version="1.0" encoding="utf-8"?>
<p:tagLst xmlns:p="http://schemas.openxmlformats.org/presentationml/2006/main">
  <p:tag name="PA" val="v5.2.11"/>
</p:tagLst>
</file>

<file path=ppt/tags/tag223.xml><?xml version="1.0" encoding="utf-8"?>
<p:tagLst xmlns:p="http://schemas.openxmlformats.org/presentationml/2006/main">
  <p:tag name="PA" val="v5.2.11"/>
</p:tagLst>
</file>

<file path=ppt/tags/tag224.xml><?xml version="1.0" encoding="utf-8"?>
<p:tagLst xmlns:p="http://schemas.openxmlformats.org/presentationml/2006/main">
  <p:tag name="PA" val="v5.2.11"/>
</p:tagLst>
</file>

<file path=ppt/tags/tag225.xml><?xml version="1.0" encoding="utf-8"?>
<p:tagLst xmlns:p="http://schemas.openxmlformats.org/presentationml/2006/main">
  <p:tag name="PA" val="v5.2.11"/>
</p:tagLst>
</file>

<file path=ppt/tags/tag226.xml><?xml version="1.0" encoding="utf-8"?>
<p:tagLst xmlns:p="http://schemas.openxmlformats.org/presentationml/2006/main">
  <p:tag name="PA" val="v5.2.11"/>
</p:tagLst>
</file>

<file path=ppt/tags/tag227.xml><?xml version="1.0" encoding="utf-8"?>
<p:tagLst xmlns:p="http://schemas.openxmlformats.org/presentationml/2006/main">
  <p:tag name="PA" val="v5.2.11"/>
</p:tagLst>
</file>

<file path=ppt/tags/tag228.xml><?xml version="1.0" encoding="utf-8"?>
<p:tagLst xmlns:p="http://schemas.openxmlformats.org/presentationml/2006/main">
  <p:tag name="PA" val="v5.2.11"/>
</p:tagLst>
</file>

<file path=ppt/tags/tag229.xml><?xml version="1.0" encoding="utf-8"?>
<p:tagLst xmlns:p="http://schemas.openxmlformats.org/presentationml/2006/main">
  <p:tag name="PA" val="v5.2.1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PA" val="v5.2.11"/>
</p:tagLst>
</file>

<file path=ppt/tags/tag231.xml><?xml version="1.0" encoding="utf-8"?>
<p:tagLst xmlns:p="http://schemas.openxmlformats.org/presentationml/2006/main">
  <p:tag name="PA" val="v5.2.11"/>
</p:tagLst>
</file>

<file path=ppt/tags/tag232.xml><?xml version="1.0" encoding="utf-8"?>
<p:tagLst xmlns:p="http://schemas.openxmlformats.org/presentationml/2006/main">
  <p:tag name="PA" val="v5.2.11"/>
</p:tagLst>
</file>

<file path=ppt/tags/tag233.xml><?xml version="1.0" encoding="utf-8"?>
<p:tagLst xmlns:p="http://schemas.openxmlformats.org/presentationml/2006/main">
  <p:tag name="PA" val="v5.2.11"/>
</p:tagLst>
</file>

<file path=ppt/tags/tag234.xml><?xml version="1.0" encoding="utf-8"?>
<p:tagLst xmlns:p="http://schemas.openxmlformats.org/presentationml/2006/main">
  <p:tag name="PA" val="v5.2.11"/>
</p:tagLst>
</file>

<file path=ppt/tags/tag235.xml><?xml version="1.0" encoding="utf-8"?>
<p:tagLst xmlns:p="http://schemas.openxmlformats.org/presentationml/2006/main">
  <p:tag name="PA" val="v5.2.11"/>
</p:tagLst>
</file>

<file path=ppt/tags/tag236.xml><?xml version="1.0" encoding="utf-8"?>
<p:tagLst xmlns:p="http://schemas.openxmlformats.org/presentationml/2006/main">
  <p:tag name="PA" val="v5.2.11"/>
</p:tagLst>
</file>

<file path=ppt/tags/tag237.xml><?xml version="1.0" encoding="utf-8"?>
<p:tagLst xmlns:p="http://schemas.openxmlformats.org/presentationml/2006/main">
  <p:tag name="PA" val="v5.2.11"/>
</p:tagLst>
</file>

<file path=ppt/tags/tag238.xml><?xml version="1.0" encoding="utf-8"?>
<p:tagLst xmlns:p="http://schemas.openxmlformats.org/presentationml/2006/main">
  <p:tag name="PA" val="v5.2.11"/>
</p:tagLst>
</file>

<file path=ppt/tags/tag239.xml><?xml version="1.0" encoding="utf-8"?>
<p:tagLst xmlns:p="http://schemas.openxmlformats.org/presentationml/2006/main">
  <p:tag name="PA" val="v5.2.1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PA" val="v5.2.11"/>
</p:tagLst>
</file>

<file path=ppt/tags/tag241.xml><?xml version="1.0" encoding="utf-8"?>
<p:tagLst xmlns:p="http://schemas.openxmlformats.org/presentationml/2006/main">
  <p:tag name="PA" val="v5.2.11"/>
</p:tagLst>
</file>

<file path=ppt/tags/tag242.xml><?xml version="1.0" encoding="utf-8"?>
<p:tagLst xmlns:p="http://schemas.openxmlformats.org/presentationml/2006/main">
  <p:tag name="PA" val="v5.2.11"/>
</p:tagLst>
</file>

<file path=ppt/tags/tag243.xml><?xml version="1.0" encoding="utf-8"?>
<p:tagLst xmlns:p="http://schemas.openxmlformats.org/presentationml/2006/main">
  <p:tag name="PA" val="v5.2.11"/>
</p:tagLst>
</file>

<file path=ppt/tags/tag244.xml><?xml version="1.0" encoding="utf-8"?>
<p:tagLst xmlns:p="http://schemas.openxmlformats.org/presentationml/2006/main">
  <p:tag name="PA" val="v5.2.11"/>
</p:tagLst>
</file>

<file path=ppt/tags/tag245.xml><?xml version="1.0" encoding="utf-8"?>
<p:tagLst xmlns:p="http://schemas.openxmlformats.org/presentationml/2006/main">
  <p:tag name="PA" val="v5.2.11"/>
</p:tagLst>
</file>

<file path=ppt/tags/tag246.xml><?xml version="1.0" encoding="utf-8"?>
<p:tagLst xmlns:p="http://schemas.openxmlformats.org/presentationml/2006/main">
  <p:tag name="PA" val="v5.2.11"/>
</p:tagLst>
</file>

<file path=ppt/tags/tag247.xml><?xml version="1.0" encoding="utf-8"?>
<p:tagLst xmlns:p="http://schemas.openxmlformats.org/presentationml/2006/main">
  <p:tag name="PA" val="v5.2.11"/>
</p:tagLst>
</file>

<file path=ppt/tags/tag248.xml><?xml version="1.0" encoding="utf-8"?>
<p:tagLst xmlns:p="http://schemas.openxmlformats.org/presentationml/2006/main">
  <p:tag name="PA" val="v5.2.11"/>
</p:tagLst>
</file>

<file path=ppt/tags/tag249.xml><?xml version="1.0" encoding="utf-8"?>
<p:tagLst xmlns:p="http://schemas.openxmlformats.org/presentationml/2006/main">
  <p:tag name="PA" val="v5.2.1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PA" val="v5.2.11"/>
</p:tagLst>
</file>

<file path=ppt/tags/tag251.xml><?xml version="1.0" encoding="utf-8"?>
<p:tagLst xmlns:p="http://schemas.openxmlformats.org/presentationml/2006/main">
  <p:tag name="PA" val="v5.2.11"/>
</p:tagLst>
</file>

<file path=ppt/tags/tag252.xml><?xml version="1.0" encoding="utf-8"?>
<p:tagLst xmlns:p="http://schemas.openxmlformats.org/presentationml/2006/main">
  <p:tag name="PA" val="v5.2.11"/>
</p:tagLst>
</file>

<file path=ppt/tags/tag253.xml><?xml version="1.0" encoding="utf-8"?>
<p:tagLst xmlns:p="http://schemas.openxmlformats.org/presentationml/2006/main">
  <p:tag name="PA" val="v5.2.11"/>
</p:tagLst>
</file>

<file path=ppt/tags/tag254.xml><?xml version="1.0" encoding="utf-8"?>
<p:tagLst xmlns:p="http://schemas.openxmlformats.org/presentationml/2006/main">
  <p:tag name="PA" val="v5.2.11"/>
</p:tagLst>
</file>

<file path=ppt/tags/tag255.xml><?xml version="1.0" encoding="utf-8"?>
<p:tagLst xmlns:p="http://schemas.openxmlformats.org/presentationml/2006/main">
  <p:tag name="PA" val="v5.2.11"/>
</p:tagLst>
</file>

<file path=ppt/tags/tag256.xml><?xml version="1.0" encoding="utf-8"?>
<p:tagLst xmlns:p="http://schemas.openxmlformats.org/presentationml/2006/main">
  <p:tag name="PA" val="v5.2.11"/>
</p:tagLst>
</file>

<file path=ppt/tags/tag257.xml><?xml version="1.0" encoding="utf-8"?>
<p:tagLst xmlns:p="http://schemas.openxmlformats.org/presentationml/2006/main">
  <p:tag name="PA" val="v5.2.11"/>
</p:tagLst>
</file>

<file path=ppt/tags/tag258.xml><?xml version="1.0" encoding="utf-8"?>
<p:tagLst xmlns:p="http://schemas.openxmlformats.org/presentationml/2006/main">
  <p:tag name="PA" val="v5.2.11"/>
</p:tagLst>
</file>

<file path=ppt/tags/tag259.xml><?xml version="1.0" encoding="utf-8"?>
<p:tagLst xmlns:p="http://schemas.openxmlformats.org/presentationml/2006/main">
  <p:tag name="PA" val="v5.2.1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PA" val="v5.2.11"/>
</p:tagLst>
</file>

<file path=ppt/tags/tag261.xml><?xml version="1.0" encoding="utf-8"?>
<p:tagLst xmlns:p="http://schemas.openxmlformats.org/presentationml/2006/main">
  <p:tag name="PA" val="v5.2.11"/>
</p:tagLst>
</file>

<file path=ppt/tags/tag262.xml><?xml version="1.0" encoding="utf-8"?>
<p:tagLst xmlns:p="http://schemas.openxmlformats.org/presentationml/2006/main">
  <p:tag name="PA" val="v5.2.11"/>
</p:tagLst>
</file>

<file path=ppt/tags/tag263.xml><?xml version="1.0" encoding="utf-8"?>
<p:tagLst xmlns:p="http://schemas.openxmlformats.org/presentationml/2006/main">
  <p:tag name="PA" val="v5.2.11"/>
</p:tagLst>
</file>

<file path=ppt/tags/tag264.xml><?xml version="1.0" encoding="utf-8"?>
<p:tagLst xmlns:p="http://schemas.openxmlformats.org/presentationml/2006/main">
  <p:tag name="PA" val="v5.2.11"/>
</p:tagLst>
</file>

<file path=ppt/tags/tag265.xml><?xml version="1.0" encoding="utf-8"?>
<p:tagLst xmlns:p="http://schemas.openxmlformats.org/presentationml/2006/main">
  <p:tag name="PA" val="v5.2.11"/>
</p:tagLst>
</file>

<file path=ppt/tags/tag266.xml><?xml version="1.0" encoding="utf-8"?>
<p:tagLst xmlns:p="http://schemas.openxmlformats.org/presentationml/2006/main">
  <p:tag name="PA" val="v5.2.11"/>
</p:tagLst>
</file>

<file path=ppt/tags/tag267.xml><?xml version="1.0" encoding="utf-8"?>
<p:tagLst xmlns:p="http://schemas.openxmlformats.org/presentationml/2006/main">
  <p:tag name="PA" val="v5.2.11"/>
</p:tagLst>
</file>

<file path=ppt/tags/tag268.xml><?xml version="1.0" encoding="utf-8"?>
<p:tagLst xmlns:p="http://schemas.openxmlformats.org/presentationml/2006/main">
  <p:tag name="PA" val="v5.2.11"/>
</p:tagLst>
</file>

<file path=ppt/tags/tag269.xml><?xml version="1.0" encoding="utf-8"?>
<p:tagLst xmlns:p="http://schemas.openxmlformats.org/presentationml/2006/main">
  <p:tag name="PA" val="v5.2.1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PA" val="v5.2.11"/>
</p:tagLst>
</file>

<file path=ppt/tags/tag271.xml><?xml version="1.0" encoding="utf-8"?>
<p:tagLst xmlns:p="http://schemas.openxmlformats.org/presentationml/2006/main">
  <p:tag name="PA" val="v5.2.11"/>
</p:tagLst>
</file>

<file path=ppt/tags/tag272.xml><?xml version="1.0" encoding="utf-8"?>
<p:tagLst xmlns:p="http://schemas.openxmlformats.org/presentationml/2006/main">
  <p:tag name="PA" val="v5.2.11"/>
</p:tagLst>
</file>

<file path=ppt/tags/tag273.xml><?xml version="1.0" encoding="utf-8"?>
<p:tagLst xmlns:p="http://schemas.openxmlformats.org/presentationml/2006/main">
  <p:tag name="PA" val="v5.2.11"/>
</p:tagLst>
</file>

<file path=ppt/tags/tag274.xml><?xml version="1.0" encoding="utf-8"?>
<p:tagLst xmlns:p="http://schemas.openxmlformats.org/presentationml/2006/main">
  <p:tag name="PA" val="v5.2.11"/>
</p:tagLst>
</file>

<file path=ppt/tags/tag275.xml><?xml version="1.0" encoding="utf-8"?>
<p:tagLst xmlns:p="http://schemas.openxmlformats.org/presentationml/2006/main">
  <p:tag name="PA" val="v5.2.11"/>
</p:tagLst>
</file>

<file path=ppt/tags/tag276.xml><?xml version="1.0" encoding="utf-8"?>
<p:tagLst xmlns:p="http://schemas.openxmlformats.org/presentationml/2006/main">
  <p:tag name="PA" val="v5.2.11"/>
</p:tagLst>
</file>

<file path=ppt/tags/tag277.xml><?xml version="1.0" encoding="utf-8"?>
<p:tagLst xmlns:p="http://schemas.openxmlformats.org/presentationml/2006/main">
  <p:tag name="PA" val="v5.2.11"/>
</p:tagLst>
</file>

<file path=ppt/tags/tag278.xml><?xml version="1.0" encoding="utf-8"?>
<p:tagLst xmlns:p="http://schemas.openxmlformats.org/presentationml/2006/main">
  <p:tag name="PA" val="v5.2.11"/>
</p:tagLst>
</file>

<file path=ppt/tags/tag279.xml><?xml version="1.0" encoding="utf-8"?>
<p:tagLst xmlns:p="http://schemas.openxmlformats.org/presentationml/2006/main">
  <p:tag name="PA" val="v5.2.1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PA" val="v5.2.11"/>
</p:tagLst>
</file>

<file path=ppt/tags/tag281.xml><?xml version="1.0" encoding="utf-8"?>
<p:tagLst xmlns:p="http://schemas.openxmlformats.org/presentationml/2006/main">
  <p:tag name="PA" val="v5.2.11"/>
</p:tagLst>
</file>

<file path=ppt/tags/tag282.xml><?xml version="1.0" encoding="utf-8"?>
<p:tagLst xmlns:p="http://schemas.openxmlformats.org/presentationml/2006/main">
  <p:tag name="PA" val="v5.2.11"/>
</p:tagLst>
</file>

<file path=ppt/tags/tag283.xml><?xml version="1.0" encoding="utf-8"?>
<p:tagLst xmlns:p="http://schemas.openxmlformats.org/presentationml/2006/main">
  <p:tag name="PA" val="v5.2.11"/>
</p:tagLst>
</file>

<file path=ppt/tags/tag284.xml><?xml version="1.0" encoding="utf-8"?>
<p:tagLst xmlns:p="http://schemas.openxmlformats.org/presentationml/2006/main">
  <p:tag name="PA" val="v5.2.11"/>
</p:tagLst>
</file>

<file path=ppt/tags/tag285.xml><?xml version="1.0" encoding="utf-8"?>
<p:tagLst xmlns:p="http://schemas.openxmlformats.org/presentationml/2006/main">
  <p:tag name="PA" val="v5.2.11"/>
</p:tagLst>
</file>

<file path=ppt/tags/tag286.xml><?xml version="1.0" encoding="utf-8"?>
<p:tagLst xmlns:p="http://schemas.openxmlformats.org/presentationml/2006/main">
  <p:tag name="PA" val="v5.2.11"/>
</p:tagLst>
</file>

<file path=ppt/tags/tag287.xml><?xml version="1.0" encoding="utf-8"?>
<p:tagLst xmlns:p="http://schemas.openxmlformats.org/presentationml/2006/main">
  <p:tag name="PA" val="v5.2.11"/>
</p:tagLst>
</file>

<file path=ppt/tags/tag288.xml><?xml version="1.0" encoding="utf-8"?>
<p:tagLst xmlns:p="http://schemas.openxmlformats.org/presentationml/2006/main">
  <p:tag name="PA" val="v5.2.11"/>
</p:tagLst>
</file>

<file path=ppt/tags/tag289.xml><?xml version="1.0" encoding="utf-8"?>
<p:tagLst xmlns:p="http://schemas.openxmlformats.org/presentationml/2006/main">
  <p:tag name="PA" val="v5.2.1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PA" val="v5.2.11"/>
</p:tagLst>
</file>

<file path=ppt/tags/tag291.xml><?xml version="1.0" encoding="utf-8"?>
<p:tagLst xmlns:p="http://schemas.openxmlformats.org/presentationml/2006/main">
  <p:tag name="PA" val="v5.2.11"/>
</p:tagLst>
</file>

<file path=ppt/tags/tag292.xml><?xml version="1.0" encoding="utf-8"?>
<p:tagLst xmlns:p="http://schemas.openxmlformats.org/presentationml/2006/main">
  <p:tag name="PA" val="v5.2.11"/>
</p:tagLst>
</file>

<file path=ppt/tags/tag293.xml><?xml version="1.0" encoding="utf-8"?>
<p:tagLst xmlns:p="http://schemas.openxmlformats.org/presentationml/2006/main">
  <p:tag name="PA" val="v5.2.11"/>
</p:tagLst>
</file>

<file path=ppt/tags/tag294.xml><?xml version="1.0" encoding="utf-8"?>
<p:tagLst xmlns:p="http://schemas.openxmlformats.org/presentationml/2006/main">
  <p:tag name="PA" val="v5.2.11"/>
</p:tagLst>
</file>

<file path=ppt/tags/tag295.xml><?xml version="1.0" encoding="utf-8"?>
<p:tagLst xmlns:p="http://schemas.openxmlformats.org/presentationml/2006/main">
  <p:tag name="PA" val="v5.2.11"/>
</p:tagLst>
</file>

<file path=ppt/tags/tag296.xml><?xml version="1.0" encoding="utf-8"?>
<p:tagLst xmlns:p="http://schemas.openxmlformats.org/presentationml/2006/main">
  <p:tag name="PA" val="v5.2.11"/>
</p:tagLst>
</file>

<file path=ppt/tags/tag297.xml><?xml version="1.0" encoding="utf-8"?>
<p:tagLst xmlns:p="http://schemas.openxmlformats.org/presentationml/2006/main">
  <p:tag name="PA" val="v5.2.11"/>
</p:tagLst>
</file>

<file path=ppt/tags/tag298.xml><?xml version="1.0" encoding="utf-8"?>
<p:tagLst xmlns:p="http://schemas.openxmlformats.org/presentationml/2006/main">
  <p:tag name="PA" val="v5.2.11"/>
</p:tagLst>
</file>

<file path=ppt/tags/tag299.xml><?xml version="1.0" encoding="utf-8"?>
<p:tagLst xmlns:p="http://schemas.openxmlformats.org/presentationml/2006/main">
  <p:tag name="PA" val="v5.2.1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PA" val="v5.2.11"/>
</p:tagLst>
</file>

<file path=ppt/tags/tag301.xml><?xml version="1.0" encoding="utf-8"?>
<p:tagLst xmlns:p="http://schemas.openxmlformats.org/presentationml/2006/main">
  <p:tag name="PA" val="v5.2.11"/>
</p:tagLst>
</file>

<file path=ppt/tags/tag302.xml><?xml version="1.0" encoding="utf-8"?>
<p:tagLst xmlns:p="http://schemas.openxmlformats.org/presentationml/2006/main">
  <p:tag name="PA" val="v5.2.11"/>
</p:tagLst>
</file>

<file path=ppt/tags/tag303.xml><?xml version="1.0" encoding="utf-8"?>
<p:tagLst xmlns:p="http://schemas.openxmlformats.org/presentationml/2006/main">
  <p:tag name="PA" val="v5.2.11"/>
</p:tagLst>
</file>

<file path=ppt/tags/tag304.xml><?xml version="1.0" encoding="utf-8"?>
<p:tagLst xmlns:p="http://schemas.openxmlformats.org/presentationml/2006/main">
  <p:tag name="PA" val="v5.2.11"/>
</p:tagLst>
</file>

<file path=ppt/tags/tag305.xml><?xml version="1.0" encoding="utf-8"?>
<p:tagLst xmlns:p="http://schemas.openxmlformats.org/presentationml/2006/main">
  <p:tag name="PA" val="v5.2.11"/>
</p:tagLst>
</file>

<file path=ppt/tags/tag30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4.xml><?xml version="1.0" encoding="utf-8"?>
<p:tagLst xmlns:p="http://schemas.openxmlformats.org/presentationml/2006/main">
  <p:tag name="KSO_WM_UNIT_PLACING_PICTURE_USER_VIEWPORT" val="{&quot;height&quot;:2564,&quot;width&quot;:2564}"/>
</p:tagLst>
</file>

<file path=ppt/tags/tag315.xml><?xml version="1.0" encoding="utf-8"?>
<p:tagLst xmlns:p="http://schemas.openxmlformats.org/presentationml/2006/main">
  <p:tag name="PA" val="v5.2.11"/>
</p:tagLst>
</file>

<file path=ppt/tags/tag316.xml><?xml version="1.0" encoding="utf-8"?>
<p:tagLst xmlns:p="http://schemas.openxmlformats.org/presentationml/2006/main">
  <p:tag name="PA" val="v5.2.11"/>
</p:tagLst>
</file>

<file path=ppt/tags/tag317.xml><?xml version="1.0" encoding="utf-8"?>
<p:tagLst xmlns:p="http://schemas.openxmlformats.org/presentationml/2006/main">
  <p:tag name="PA" val="v5.2.11"/>
</p:tagLst>
</file>

<file path=ppt/tags/tag318.xml><?xml version="1.0" encoding="utf-8"?>
<p:tagLst xmlns:p="http://schemas.openxmlformats.org/presentationml/2006/main">
  <p:tag name="PA" val="v5.2.11"/>
</p:tagLst>
</file>

<file path=ppt/tags/tag319.xml><?xml version="1.0" encoding="utf-8"?>
<p:tagLst xmlns:p="http://schemas.openxmlformats.org/presentationml/2006/main">
  <p:tag name="PA" val="v5.2.1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PA" val="v5.2.11"/>
</p:tagLst>
</file>

<file path=ppt/tags/tag321.xml><?xml version="1.0" encoding="utf-8"?>
<p:tagLst xmlns:p="http://schemas.openxmlformats.org/presentationml/2006/main">
  <p:tag name="PA" val="v5.2.11"/>
</p:tagLst>
</file>

<file path=ppt/tags/tag322.xml><?xml version="1.0" encoding="utf-8"?>
<p:tagLst xmlns:p="http://schemas.openxmlformats.org/presentationml/2006/main">
  <p:tag name="PA" val="v5.2.11"/>
</p:tagLst>
</file>

<file path=ppt/tags/tag323.xml><?xml version="1.0" encoding="utf-8"?>
<p:tagLst xmlns:p="http://schemas.openxmlformats.org/presentationml/2006/main">
  <p:tag name="PA" val="v5.2.11"/>
</p:tagLst>
</file>

<file path=ppt/tags/tag324.xml><?xml version="1.0" encoding="utf-8"?>
<p:tagLst xmlns:p="http://schemas.openxmlformats.org/presentationml/2006/main">
  <p:tag name="PA" val="v5.2.11"/>
</p:tagLst>
</file>

<file path=ppt/tags/tag325.xml><?xml version="1.0" encoding="utf-8"?>
<p:tagLst xmlns:p="http://schemas.openxmlformats.org/presentationml/2006/main">
  <p:tag name="PA" val="v5.2.11"/>
</p:tagLst>
</file>

<file path=ppt/tags/tag326.xml><?xml version="1.0" encoding="utf-8"?>
<p:tagLst xmlns:p="http://schemas.openxmlformats.org/presentationml/2006/main">
  <p:tag name="PA" val="v5.2.11"/>
</p:tagLst>
</file>

<file path=ppt/tags/tag327.xml><?xml version="1.0" encoding="utf-8"?>
<p:tagLst xmlns:p="http://schemas.openxmlformats.org/presentationml/2006/main">
  <p:tag name="PA" val="v5.2.11"/>
</p:tagLst>
</file>

<file path=ppt/tags/tag328.xml><?xml version="1.0" encoding="utf-8"?>
<p:tagLst xmlns:p="http://schemas.openxmlformats.org/presentationml/2006/main">
  <p:tag name="PA" val="v5.2.11"/>
</p:tagLst>
</file>

<file path=ppt/tags/tag329.xml><?xml version="1.0" encoding="utf-8"?>
<p:tagLst xmlns:p="http://schemas.openxmlformats.org/presentationml/2006/main">
  <p:tag name="PA" val="v5.2.1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PA" val="v5.2.11"/>
</p:tagLst>
</file>

<file path=ppt/tags/tag331.xml><?xml version="1.0" encoding="utf-8"?>
<p:tagLst xmlns:p="http://schemas.openxmlformats.org/presentationml/2006/main">
  <p:tag name="PA" val="v5.2.11"/>
</p:tagLst>
</file>

<file path=ppt/tags/tag332.xml><?xml version="1.0" encoding="utf-8"?>
<p:tagLst xmlns:p="http://schemas.openxmlformats.org/presentationml/2006/main">
  <p:tag name="PA" val="v5.2.11"/>
</p:tagLst>
</file>

<file path=ppt/tags/tag333.xml><?xml version="1.0" encoding="utf-8"?>
<p:tagLst xmlns:p="http://schemas.openxmlformats.org/presentationml/2006/main">
  <p:tag name="PA" val="v5.2.11"/>
</p:tagLst>
</file>

<file path=ppt/tags/tag334.xml><?xml version="1.0" encoding="utf-8"?>
<p:tagLst xmlns:p="http://schemas.openxmlformats.org/presentationml/2006/main">
  <p:tag name="PA" val="v5.2.11"/>
</p:tagLst>
</file>

<file path=ppt/tags/tag335.xml><?xml version="1.0" encoding="utf-8"?>
<p:tagLst xmlns:p="http://schemas.openxmlformats.org/presentationml/2006/main">
  <p:tag name="PA" val="v5.2.11"/>
</p:tagLst>
</file>

<file path=ppt/tags/tag336.xml><?xml version="1.0" encoding="utf-8"?>
<p:tagLst xmlns:p="http://schemas.openxmlformats.org/presentationml/2006/main">
  <p:tag name="PA" val="v5.2.11"/>
</p:tagLst>
</file>

<file path=ppt/tags/tag337.xml><?xml version="1.0" encoding="utf-8"?>
<p:tagLst xmlns:p="http://schemas.openxmlformats.org/presentationml/2006/main">
  <p:tag name="PA" val="v5.2.11"/>
</p:tagLst>
</file>

<file path=ppt/tags/tag338.xml><?xml version="1.0" encoding="utf-8"?>
<p:tagLst xmlns:p="http://schemas.openxmlformats.org/presentationml/2006/main">
  <p:tag name="PA" val="v5.2.11"/>
</p:tagLst>
</file>

<file path=ppt/tags/tag339.xml><?xml version="1.0" encoding="utf-8"?>
<p:tagLst xmlns:p="http://schemas.openxmlformats.org/presentationml/2006/main">
  <p:tag name="PA" val="v5.2.1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PA" val="v5.2.11"/>
</p:tagLst>
</file>

<file path=ppt/tags/tag341.xml><?xml version="1.0" encoding="utf-8"?>
<p:tagLst xmlns:p="http://schemas.openxmlformats.org/presentationml/2006/main">
  <p:tag name="PA" val="v5.2.11"/>
</p:tagLst>
</file>

<file path=ppt/tags/tag342.xml><?xml version="1.0" encoding="utf-8"?>
<p:tagLst xmlns:p="http://schemas.openxmlformats.org/presentationml/2006/main">
  <p:tag name="PA" val="v5.2.11"/>
</p:tagLst>
</file>

<file path=ppt/tags/tag343.xml><?xml version="1.0" encoding="utf-8"?>
<p:tagLst xmlns:p="http://schemas.openxmlformats.org/presentationml/2006/main">
  <p:tag name="PA" val="v5.2.11"/>
</p:tagLst>
</file>

<file path=ppt/tags/tag344.xml><?xml version="1.0" encoding="utf-8"?>
<p:tagLst xmlns:p="http://schemas.openxmlformats.org/presentationml/2006/main">
  <p:tag name="PA" val="v5.2.11"/>
</p:tagLst>
</file>

<file path=ppt/tags/tag345.xml><?xml version="1.0" encoding="utf-8"?>
<p:tagLst xmlns:p="http://schemas.openxmlformats.org/presentationml/2006/main">
  <p:tag name="PA" val="v5.2.11"/>
</p:tagLst>
</file>

<file path=ppt/tags/tag346.xml><?xml version="1.0" encoding="utf-8"?>
<p:tagLst xmlns:p="http://schemas.openxmlformats.org/presentationml/2006/main">
  <p:tag name="PA" val="v5.2.11"/>
</p:tagLst>
</file>

<file path=ppt/tags/tag347.xml><?xml version="1.0" encoding="utf-8"?>
<p:tagLst xmlns:p="http://schemas.openxmlformats.org/presentationml/2006/main">
  <p:tag name="PA" val="v5.2.11"/>
</p:tagLst>
</file>

<file path=ppt/tags/tag348.xml><?xml version="1.0" encoding="utf-8"?>
<p:tagLst xmlns:p="http://schemas.openxmlformats.org/presentationml/2006/main">
  <p:tag name="PA" val="v5.2.11"/>
</p:tagLst>
</file>

<file path=ppt/tags/tag349.xml><?xml version="1.0" encoding="utf-8"?>
<p:tagLst xmlns:p="http://schemas.openxmlformats.org/presentationml/2006/main">
  <p:tag name="PA" val="v5.2.1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PA" val="v5.2.11"/>
</p:tagLst>
</file>

<file path=ppt/tags/tag351.xml><?xml version="1.0" encoding="utf-8"?>
<p:tagLst xmlns:p="http://schemas.openxmlformats.org/presentationml/2006/main">
  <p:tag name="PA" val="v5.2.11"/>
</p:tagLst>
</file>

<file path=ppt/tags/tag352.xml><?xml version="1.0" encoding="utf-8"?>
<p:tagLst xmlns:p="http://schemas.openxmlformats.org/presentationml/2006/main">
  <p:tag name="PA" val="v5.2.11"/>
</p:tagLst>
</file>

<file path=ppt/tags/tag353.xml><?xml version="1.0" encoding="utf-8"?>
<p:tagLst xmlns:p="http://schemas.openxmlformats.org/presentationml/2006/main">
  <p:tag name="PA" val="v5.2.11"/>
</p:tagLst>
</file>

<file path=ppt/tags/tag354.xml><?xml version="1.0" encoding="utf-8"?>
<p:tagLst xmlns:p="http://schemas.openxmlformats.org/presentationml/2006/main">
  <p:tag name="PA" val="v5.2.11"/>
</p:tagLst>
</file>

<file path=ppt/tags/tag355.xml><?xml version="1.0" encoding="utf-8"?>
<p:tagLst xmlns:p="http://schemas.openxmlformats.org/presentationml/2006/main">
  <p:tag name="PA" val="v5.2.11"/>
</p:tagLst>
</file>

<file path=ppt/tags/tag356.xml><?xml version="1.0" encoding="utf-8"?>
<p:tagLst xmlns:p="http://schemas.openxmlformats.org/presentationml/2006/main">
  <p:tag name="PA" val="v5.2.11"/>
</p:tagLst>
</file>

<file path=ppt/tags/tag357.xml><?xml version="1.0" encoding="utf-8"?>
<p:tagLst xmlns:p="http://schemas.openxmlformats.org/presentationml/2006/main">
  <p:tag name="PA" val="v5.2.11"/>
</p:tagLst>
</file>

<file path=ppt/tags/tag358.xml><?xml version="1.0" encoding="utf-8"?>
<p:tagLst xmlns:p="http://schemas.openxmlformats.org/presentationml/2006/main">
  <p:tag name="PA" val="v5.2.11"/>
</p:tagLst>
</file>

<file path=ppt/tags/tag359.xml><?xml version="1.0" encoding="utf-8"?>
<p:tagLst xmlns:p="http://schemas.openxmlformats.org/presentationml/2006/main">
  <p:tag name="PA" val="v5.2.1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PA" val="v5.2.11"/>
</p:tagLst>
</file>

<file path=ppt/tags/tag361.xml><?xml version="1.0" encoding="utf-8"?>
<p:tagLst xmlns:p="http://schemas.openxmlformats.org/presentationml/2006/main">
  <p:tag name="PA" val="v5.2.11"/>
</p:tagLst>
</file>

<file path=ppt/tags/tag362.xml><?xml version="1.0" encoding="utf-8"?>
<p:tagLst xmlns:p="http://schemas.openxmlformats.org/presentationml/2006/main">
  <p:tag name="PA" val="v5.2.11"/>
</p:tagLst>
</file>

<file path=ppt/tags/tag363.xml><?xml version="1.0" encoding="utf-8"?>
<p:tagLst xmlns:p="http://schemas.openxmlformats.org/presentationml/2006/main">
  <p:tag name="PA" val="v5.2.11"/>
</p:tagLst>
</file>

<file path=ppt/tags/tag364.xml><?xml version="1.0" encoding="utf-8"?>
<p:tagLst xmlns:p="http://schemas.openxmlformats.org/presentationml/2006/main">
  <p:tag name="PA" val="v5.2.11"/>
</p:tagLst>
</file>

<file path=ppt/tags/tag365.xml><?xml version="1.0" encoding="utf-8"?>
<p:tagLst xmlns:p="http://schemas.openxmlformats.org/presentationml/2006/main">
  <p:tag name="PA" val="v5.2.11"/>
</p:tagLst>
</file>

<file path=ppt/tags/tag366.xml><?xml version="1.0" encoding="utf-8"?>
<p:tagLst xmlns:p="http://schemas.openxmlformats.org/presentationml/2006/main">
  <p:tag name="PA" val="v5.2.11"/>
</p:tagLst>
</file>

<file path=ppt/tags/tag367.xml><?xml version="1.0" encoding="utf-8"?>
<p:tagLst xmlns:p="http://schemas.openxmlformats.org/presentationml/2006/main">
  <p:tag name="PA" val="v5.2.11"/>
</p:tagLst>
</file>

<file path=ppt/tags/tag368.xml><?xml version="1.0" encoding="utf-8"?>
<p:tagLst xmlns:p="http://schemas.openxmlformats.org/presentationml/2006/main">
  <p:tag name="PA" val="v5.2.11"/>
</p:tagLst>
</file>

<file path=ppt/tags/tag369.xml><?xml version="1.0" encoding="utf-8"?>
<p:tagLst xmlns:p="http://schemas.openxmlformats.org/presentationml/2006/main">
  <p:tag name="PA" val="v5.2.1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PA" val="v5.2.11"/>
</p:tagLst>
</file>

<file path=ppt/tags/tag371.xml><?xml version="1.0" encoding="utf-8"?>
<p:tagLst xmlns:p="http://schemas.openxmlformats.org/presentationml/2006/main">
  <p:tag name="PA" val="v5.2.11"/>
</p:tagLst>
</file>

<file path=ppt/tags/tag372.xml><?xml version="1.0" encoding="utf-8"?>
<p:tagLst xmlns:p="http://schemas.openxmlformats.org/presentationml/2006/main">
  <p:tag name="PA" val="v5.2.11"/>
</p:tagLst>
</file>

<file path=ppt/tags/tag373.xml><?xml version="1.0" encoding="utf-8"?>
<p:tagLst xmlns:p="http://schemas.openxmlformats.org/presentationml/2006/main">
  <p:tag name="PA" val="v5.2.11"/>
</p:tagLst>
</file>

<file path=ppt/tags/tag374.xml><?xml version="1.0" encoding="utf-8"?>
<p:tagLst xmlns:p="http://schemas.openxmlformats.org/presentationml/2006/main">
  <p:tag name="PA" val="v5.2.11"/>
</p:tagLst>
</file>

<file path=ppt/tags/tag375.xml><?xml version="1.0" encoding="utf-8"?>
<p:tagLst xmlns:p="http://schemas.openxmlformats.org/presentationml/2006/main">
  <p:tag name="PA" val="v5.2.11"/>
</p:tagLst>
</file>

<file path=ppt/tags/tag376.xml><?xml version="1.0" encoding="utf-8"?>
<p:tagLst xmlns:p="http://schemas.openxmlformats.org/presentationml/2006/main">
  <p:tag name="PA" val="v5.2.11"/>
</p:tagLst>
</file>

<file path=ppt/tags/tag377.xml><?xml version="1.0" encoding="utf-8"?>
<p:tagLst xmlns:p="http://schemas.openxmlformats.org/presentationml/2006/main">
  <p:tag name="PA" val="v5.2.11"/>
</p:tagLst>
</file>

<file path=ppt/tags/tag378.xml><?xml version="1.0" encoding="utf-8"?>
<p:tagLst xmlns:p="http://schemas.openxmlformats.org/presentationml/2006/main">
  <p:tag name="PA" val="v5.2.11"/>
</p:tagLst>
</file>

<file path=ppt/tags/tag379.xml><?xml version="1.0" encoding="utf-8"?>
<p:tagLst xmlns:p="http://schemas.openxmlformats.org/presentationml/2006/main">
  <p:tag name="PA" val="v5.2.1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PA" val="v5.2.11"/>
</p:tagLst>
</file>

<file path=ppt/tags/tag381.xml><?xml version="1.0" encoding="utf-8"?>
<p:tagLst xmlns:p="http://schemas.openxmlformats.org/presentationml/2006/main">
  <p:tag name="PA" val="v5.2.11"/>
</p:tagLst>
</file>

<file path=ppt/tags/tag382.xml><?xml version="1.0" encoding="utf-8"?>
<p:tagLst xmlns:p="http://schemas.openxmlformats.org/presentationml/2006/main">
  <p:tag name="PA" val="v5.2.11"/>
</p:tagLst>
</file>

<file path=ppt/tags/tag383.xml><?xml version="1.0" encoding="utf-8"?>
<p:tagLst xmlns:p="http://schemas.openxmlformats.org/presentationml/2006/main">
  <p:tag name="PA" val="v5.2.11"/>
</p:tagLst>
</file>

<file path=ppt/tags/tag384.xml><?xml version="1.0" encoding="utf-8"?>
<p:tagLst xmlns:p="http://schemas.openxmlformats.org/presentationml/2006/main">
  <p:tag name="PA" val="v5.2.11"/>
</p:tagLst>
</file>

<file path=ppt/tags/tag385.xml><?xml version="1.0" encoding="utf-8"?>
<p:tagLst xmlns:p="http://schemas.openxmlformats.org/presentationml/2006/main">
  <p:tag name="PA" val="v5.2.11"/>
</p:tagLst>
</file>

<file path=ppt/tags/tag386.xml><?xml version="1.0" encoding="utf-8"?>
<p:tagLst xmlns:p="http://schemas.openxmlformats.org/presentationml/2006/main">
  <p:tag name="PA" val="v5.2.11"/>
</p:tagLst>
</file>

<file path=ppt/tags/tag387.xml><?xml version="1.0" encoding="utf-8"?>
<p:tagLst xmlns:p="http://schemas.openxmlformats.org/presentationml/2006/main">
  <p:tag name="PA" val="v5.2.11"/>
</p:tagLst>
</file>

<file path=ppt/tags/tag388.xml><?xml version="1.0" encoding="utf-8"?>
<p:tagLst xmlns:p="http://schemas.openxmlformats.org/presentationml/2006/main">
  <p:tag name="PA" val="v5.2.11"/>
</p:tagLst>
</file>

<file path=ppt/tags/tag389.xml><?xml version="1.0" encoding="utf-8"?>
<p:tagLst xmlns:p="http://schemas.openxmlformats.org/presentationml/2006/main">
  <p:tag name="PA" val="v5.2.1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PA" val="v5.2.11"/>
</p:tagLst>
</file>

<file path=ppt/tags/tag391.xml><?xml version="1.0" encoding="utf-8"?>
<p:tagLst xmlns:p="http://schemas.openxmlformats.org/presentationml/2006/main">
  <p:tag name="PA" val="v5.2.11"/>
</p:tagLst>
</file>

<file path=ppt/tags/tag392.xml><?xml version="1.0" encoding="utf-8"?>
<p:tagLst xmlns:p="http://schemas.openxmlformats.org/presentationml/2006/main">
  <p:tag name="PA" val="v5.2.11"/>
</p:tagLst>
</file>

<file path=ppt/tags/tag393.xml><?xml version="1.0" encoding="utf-8"?>
<p:tagLst xmlns:p="http://schemas.openxmlformats.org/presentationml/2006/main">
  <p:tag name="PA" val="v5.2.11"/>
</p:tagLst>
</file>

<file path=ppt/tags/tag394.xml><?xml version="1.0" encoding="utf-8"?>
<p:tagLst xmlns:p="http://schemas.openxmlformats.org/presentationml/2006/main">
  <p:tag name="PA" val="v5.2.11"/>
</p:tagLst>
</file>

<file path=ppt/tags/tag395.xml><?xml version="1.0" encoding="utf-8"?>
<p:tagLst xmlns:p="http://schemas.openxmlformats.org/presentationml/2006/main">
  <p:tag name="PA" val="v5.2.11"/>
</p:tagLst>
</file>

<file path=ppt/tags/tag396.xml><?xml version="1.0" encoding="utf-8"?>
<p:tagLst xmlns:p="http://schemas.openxmlformats.org/presentationml/2006/main">
  <p:tag name="PA" val="v5.2.11"/>
</p:tagLst>
</file>

<file path=ppt/tags/tag397.xml><?xml version="1.0" encoding="utf-8"?>
<p:tagLst xmlns:p="http://schemas.openxmlformats.org/presentationml/2006/main">
  <p:tag name="PA" val="v5.2.11"/>
</p:tagLst>
</file>

<file path=ppt/tags/tag398.xml><?xml version="1.0" encoding="utf-8"?>
<p:tagLst xmlns:p="http://schemas.openxmlformats.org/presentationml/2006/main">
  <p:tag name="PA" val="v5.2.11"/>
</p:tagLst>
</file>

<file path=ppt/tags/tag399.xml><?xml version="1.0" encoding="utf-8"?>
<p:tagLst xmlns:p="http://schemas.openxmlformats.org/presentationml/2006/main">
  <p:tag name="PA" val="v5.2.1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PA" val="v5.2.11"/>
</p:tagLst>
</file>

<file path=ppt/tags/tag401.xml><?xml version="1.0" encoding="utf-8"?>
<p:tagLst xmlns:p="http://schemas.openxmlformats.org/presentationml/2006/main">
  <p:tag name="PA" val="v5.2.11"/>
</p:tagLst>
</file>

<file path=ppt/tags/tag402.xml><?xml version="1.0" encoding="utf-8"?>
<p:tagLst xmlns:p="http://schemas.openxmlformats.org/presentationml/2006/main">
  <p:tag name="PA" val="v5.2.11"/>
</p:tagLst>
</file>

<file path=ppt/tags/tag403.xml><?xml version="1.0" encoding="utf-8"?>
<p:tagLst xmlns:p="http://schemas.openxmlformats.org/presentationml/2006/main">
  <p:tag name="PA" val="v5.2.11"/>
</p:tagLst>
</file>

<file path=ppt/tags/tag404.xml><?xml version="1.0" encoding="utf-8"?>
<p:tagLst xmlns:p="http://schemas.openxmlformats.org/presentationml/2006/main">
  <p:tag name="PA" val="v5.2.11"/>
</p:tagLst>
</file>

<file path=ppt/tags/tag405.xml><?xml version="1.0" encoding="utf-8"?>
<p:tagLst xmlns:p="http://schemas.openxmlformats.org/presentationml/2006/main">
  <p:tag name="PA" val="v5.2.11"/>
</p:tagLst>
</file>

<file path=ppt/tags/tag406.xml><?xml version="1.0" encoding="utf-8"?>
<p:tagLst xmlns:p="http://schemas.openxmlformats.org/presentationml/2006/main">
  <p:tag name="PA" val="v5.2.11"/>
</p:tagLst>
</file>

<file path=ppt/tags/tag407.xml><?xml version="1.0" encoding="utf-8"?>
<p:tagLst xmlns:p="http://schemas.openxmlformats.org/presentationml/2006/main">
  <p:tag name="PA" val="v5.2.11"/>
</p:tagLst>
</file>

<file path=ppt/tags/tag408.xml><?xml version="1.0" encoding="utf-8"?>
<p:tagLst xmlns:p="http://schemas.openxmlformats.org/presentationml/2006/main">
  <p:tag name="PA" val="v5.2.11"/>
</p:tagLst>
</file>

<file path=ppt/tags/tag409.xml><?xml version="1.0" encoding="utf-8"?>
<p:tagLst xmlns:p="http://schemas.openxmlformats.org/presentationml/2006/main">
  <p:tag name="PA" val="v5.2.1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PA" val="v5.2.11"/>
</p:tagLst>
</file>

<file path=ppt/tags/tag411.xml><?xml version="1.0" encoding="utf-8"?>
<p:tagLst xmlns:p="http://schemas.openxmlformats.org/presentationml/2006/main">
  <p:tag name="PA" val="v5.2.11"/>
</p:tagLst>
</file>

<file path=ppt/tags/tag412.xml><?xml version="1.0" encoding="utf-8"?>
<p:tagLst xmlns:p="http://schemas.openxmlformats.org/presentationml/2006/main">
  <p:tag name="PA" val="v5.2.11"/>
</p:tagLst>
</file>

<file path=ppt/tags/tag413.xml><?xml version="1.0" encoding="utf-8"?>
<p:tagLst xmlns:p="http://schemas.openxmlformats.org/presentationml/2006/main">
  <p:tag name="PA" val="v5.2.11"/>
</p:tagLst>
</file>

<file path=ppt/tags/tag414.xml><?xml version="1.0" encoding="utf-8"?>
<p:tagLst xmlns:p="http://schemas.openxmlformats.org/presentationml/2006/main">
  <p:tag name="PA" val="v5.2.11"/>
</p:tagLst>
</file>

<file path=ppt/tags/tag415.xml><?xml version="1.0" encoding="utf-8"?>
<p:tagLst xmlns:p="http://schemas.openxmlformats.org/presentationml/2006/main">
  <p:tag name="PA" val="v5.2.11"/>
</p:tagLst>
</file>

<file path=ppt/tags/tag416.xml><?xml version="1.0" encoding="utf-8"?>
<p:tagLst xmlns:p="http://schemas.openxmlformats.org/presentationml/2006/main">
  <p:tag name="PA" val="v5.2.11"/>
</p:tagLst>
</file>

<file path=ppt/tags/tag417.xml><?xml version="1.0" encoding="utf-8"?>
<p:tagLst xmlns:p="http://schemas.openxmlformats.org/presentationml/2006/main">
  <p:tag name="PA" val="v5.2.11"/>
</p:tagLst>
</file>

<file path=ppt/tags/tag418.xml><?xml version="1.0" encoding="utf-8"?>
<p:tagLst xmlns:p="http://schemas.openxmlformats.org/presentationml/2006/main">
  <p:tag name="PA" val="v5.2.11"/>
</p:tagLst>
</file>

<file path=ppt/tags/tag419.xml><?xml version="1.0" encoding="utf-8"?>
<p:tagLst xmlns:p="http://schemas.openxmlformats.org/presentationml/2006/main">
  <p:tag name="PA" val="v5.2.1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PA" val="v5.2.11"/>
</p:tagLst>
</file>

<file path=ppt/tags/tag421.xml><?xml version="1.0" encoding="utf-8"?>
<p:tagLst xmlns:p="http://schemas.openxmlformats.org/presentationml/2006/main">
  <p:tag name="PA" val="v5.2.11"/>
</p:tagLst>
</file>

<file path=ppt/tags/tag422.xml><?xml version="1.0" encoding="utf-8"?>
<p:tagLst xmlns:p="http://schemas.openxmlformats.org/presentationml/2006/main">
  <p:tag name="PA" val="v5.2.11"/>
</p:tagLst>
</file>

<file path=ppt/tags/tag423.xml><?xml version="1.0" encoding="utf-8"?>
<p:tagLst xmlns:p="http://schemas.openxmlformats.org/presentationml/2006/main">
  <p:tag name="PA" val="v5.2.11"/>
</p:tagLst>
</file>

<file path=ppt/tags/tag424.xml><?xml version="1.0" encoding="utf-8"?>
<p:tagLst xmlns:p="http://schemas.openxmlformats.org/presentationml/2006/main">
  <p:tag name="PA" val="v5.2.11"/>
</p:tagLst>
</file>

<file path=ppt/tags/tag425.xml><?xml version="1.0" encoding="utf-8"?>
<p:tagLst xmlns:p="http://schemas.openxmlformats.org/presentationml/2006/main">
  <p:tag name="PA" val="v5.2.11"/>
</p:tagLst>
</file>

<file path=ppt/tags/tag426.xml><?xml version="1.0" encoding="utf-8"?>
<p:tagLst xmlns:p="http://schemas.openxmlformats.org/presentationml/2006/main">
  <p:tag name="PA" val="v5.2.11"/>
</p:tagLst>
</file>

<file path=ppt/tags/tag427.xml><?xml version="1.0" encoding="utf-8"?>
<p:tagLst xmlns:p="http://schemas.openxmlformats.org/presentationml/2006/main">
  <p:tag name="PA" val="v5.2.11"/>
</p:tagLst>
</file>

<file path=ppt/tags/tag428.xml><?xml version="1.0" encoding="utf-8"?>
<p:tagLst xmlns:p="http://schemas.openxmlformats.org/presentationml/2006/main">
  <p:tag name="PA" val="v5.2.11"/>
</p:tagLst>
</file>

<file path=ppt/tags/tag429.xml><?xml version="1.0" encoding="utf-8"?>
<p:tagLst xmlns:p="http://schemas.openxmlformats.org/presentationml/2006/main">
  <p:tag name="PA" val="v5.2.1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PA" val="v5.2.11"/>
</p:tagLst>
</file>

<file path=ppt/tags/tag43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32.xml><?xml version="1.0" encoding="utf-8"?>
<p:tagLst xmlns:p="http://schemas.openxmlformats.org/presentationml/2006/main">
  <p:tag name="COMMONDATA" val="eyJoZGlkIjoiZjA0MmQ4N2JlZDRkYTVmM2QxMDAwYTU3YTQ3MzY2OGUifQ=="/>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PA" val="v5.2.11"/>
</p:tagLst>
</file>

<file path=ppt/tags/tag64.xml><?xml version="1.0" encoding="utf-8"?>
<p:tagLst xmlns:p="http://schemas.openxmlformats.org/presentationml/2006/main">
  <p:tag name="PA" val="v5.2.11"/>
</p:tagLst>
</file>

<file path=ppt/tags/tag65.xml><?xml version="1.0" encoding="utf-8"?>
<p:tagLst xmlns:p="http://schemas.openxmlformats.org/presentationml/2006/main">
  <p:tag name="PA" val="v5.2.11"/>
</p:tagLst>
</file>

<file path=ppt/tags/tag66.xml><?xml version="1.0" encoding="utf-8"?>
<p:tagLst xmlns:p="http://schemas.openxmlformats.org/presentationml/2006/main">
  <p:tag name="PA" val="v5.2.11"/>
</p:tagLst>
</file>

<file path=ppt/tags/tag67.xml><?xml version="1.0" encoding="utf-8"?>
<p:tagLst xmlns:p="http://schemas.openxmlformats.org/presentationml/2006/main">
  <p:tag name="PA" val="v5.2.11"/>
</p:tagLst>
</file>

<file path=ppt/tags/tag68.xml><?xml version="1.0" encoding="utf-8"?>
<p:tagLst xmlns:p="http://schemas.openxmlformats.org/presentationml/2006/main">
  <p:tag name="PA" val="v5.2.11"/>
</p:tagLst>
</file>

<file path=ppt/tags/tag69.xml><?xml version="1.0" encoding="utf-8"?>
<p:tagLst xmlns:p="http://schemas.openxmlformats.org/presentationml/2006/main">
  <p:tag name="PA" val="v5.2.1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PA" val="v5.2.11"/>
</p:tagLst>
</file>

<file path=ppt/tags/tag71.xml><?xml version="1.0" encoding="utf-8"?>
<p:tagLst xmlns:p="http://schemas.openxmlformats.org/presentationml/2006/main">
  <p:tag name="PA" val="v5.2.11"/>
</p:tagLst>
</file>

<file path=ppt/tags/tag72.xml><?xml version="1.0" encoding="utf-8"?>
<p:tagLst xmlns:p="http://schemas.openxmlformats.org/presentationml/2006/main">
  <p:tag name="PA" val="v5.2.11"/>
</p:tagLst>
</file>

<file path=ppt/tags/tag73.xml><?xml version="1.0" encoding="utf-8"?>
<p:tagLst xmlns:p="http://schemas.openxmlformats.org/presentationml/2006/main">
  <p:tag name="PA" val="v5.2.11"/>
</p:tagLst>
</file>

<file path=ppt/tags/tag74.xml><?xml version="1.0" encoding="utf-8"?>
<p:tagLst xmlns:p="http://schemas.openxmlformats.org/presentationml/2006/main">
  <p:tag name="PA" val="v5.2.11"/>
</p:tagLst>
</file>

<file path=ppt/tags/tag75.xml><?xml version="1.0" encoding="utf-8"?>
<p:tagLst xmlns:p="http://schemas.openxmlformats.org/presentationml/2006/main">
  <p:tag name="PA" val="v5.2.11"/>
</p:tagLst>
</file>

<file path=ppt/tags/tag76.xml><?xml version="1.0" encoding="utf-8"?>
<p:tagLst xmlns:p="http://schemas.openxmlformats.org/presentationml/2006/main">
  <p:tag name="PA" val="v5.2.11"/>
</p:tagLst>
</file>

<file path=ppt/tags/tag77.xml><?xml version="1.0" encoding="utf-8"?>
<p:tagLst xmlns:p="http://schemas.openxmlformats.org/presentationml/2006/main">
  <p:tag name="PA" val="v5.2.11"/>
</p:tagLst>
</file>

<file path=ppt/tags/tag78.xml><?xml version="1.0" encoding="utf-8"?>
<p:tagLst xmlns:p="http://schemas.openxmlformats.org/presentationml/2006/main">
  <p:tag name="PA" val="v5.2.11"/>
</p:tagLst>
</file>

<file path=ppt/tags/tag79.xml><?xml version="1.0" encoding="utf-8"?>
<p:tagLst xmlns:p="http://schemas.openxmlformats.org/presentationml/2006/main">
  <p:tag name="PA" val="v5.2.1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PA" val="v5.2.11"/>
</p:tagLst>
</file>

<file path=ppt/tags/tag81.xml><?xml version="1.0" encoding="utf-8"?>
<p:tagLst xmlns:p="http://schemas.openxmlformats.org/presentationml/2006/main">
  <p:tag name="PA" val="v5.2.11"/>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PA" val="v5.2.11"/>
</p:tagLst>
</file>

<file path=ppt/tags/tag88.xml><?xml version="1.0" encoding="utf-8"?>
<p:tagLst xmlns:p="http://schemas.openxmlformats.org/presentationml/2006/main">
  <p:tag name="PA" val="v5.2.11"/>
</p:tagLst>
</file>

<file path=ppt/tags/tag89.xml><?xml version="1.0" encoding="utf-8"?>
<p:tagLst xmlns:p="http://schemas.openxmlformats.org/presentationml/2006/main">
  <p:tag name="PA" val="v5.2.1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PA" val="v5.2.11"/>
</p:tagLst>
</file>

<file path=ppt/tags/tag91.xml><?xml version="1.0" encoding="utf-8"?>
<p:tagLst xmlns:p="http://schemas.openxmlformats.org/presentationml/2006/main">
  <p:tag name="PA" val="v5.2.11"/>
</p:tagLst>
</file>

<file path=ppt/tags/tag92.xml><?xml version="1.0" encoding="utf-8"?>
<p:tagLst xmlns:p="http://schemas.openxmlformats.org/presentationml/2006/main">
  <p:tag name="PA" val="v5.2.11"/>
</p:tagLst>
</file>

<file path=ppt/tags/tag93.xml><?xml version="1.0" encoding="utf-8"?>
<p:tagLst xmlns:p="http://schemas.openxmlformats.org/presentationml/2006/main">
  <p:tag name="PA" val="v5.2.11"/>
</p:tagLst>
</file>

<file path=ppt/tags/tag94.xml><?xml version="1.0" encoding="utf-8"?>
<p:tagLst xmlns:p="http://schemas.openxmlformats.org/presentationml/2006/main">
  <p:tag name="PA" val="v5.2.11"/>
</p:tagLst>
</file>

<file path=ppt/tags/tag95.xml><?xml version="1.0" encoding="utf-8"?>
<p:tagLst xmlns:p="http://schemas.openxmlformats.org/presentationml/2006/main">
  <p:tag name="PA" val="v5.2.11"/>
</p:tagLst>
</file>

<file path=ppt/tags/tag96.xml><?xml version="1.0" encoding="utf-8"?>
<p:tagLst xmlns:p="http://schemas.openxmlformats.org/presentationml/2006/main">
  <p:tag name="PA" val="v5.2.11"/>
</p:tagLst>
</file>

<file path=ppt/tags/tag97.xml><?xml version="1.0" encoding="utf-8"?>
<p:tagLst xmlns:p="http://schemas.openxmlformats.org/presentationml/2006/main">
  <p:tag name="PA" val="v5.2.11"/>
</p:tagLst>
</file>

<file path=ppt/tags/tag98.xml><?xml version="1.0" encoding="utf-8"?>
<p:tagLst xmlns:p="http://schemas.openxmlformats.org/presentationml/2006/main">
  <p:tag name="PA" val="v5.2.11"/>
</p:tagLst>
</file>

<file path=ppt/tags/tag99.xml><?xml version="1.0" encoding="utf-8"?>
<p:tagLst xmlns:p="http://schemas.openxmlformats.org/presentationml/2006/main">
  <p:tag name="PA" val="v5.2.1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7506</Words>
  <Application>WPS 演示</Application>
  <PresentationFormat>宽屏</PresentationFormat>
  <Paragraphs>1128</Paragraphs>
  <Slides>56</Slides>
  <Notes>4</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56</vt:i4>
      </vt:variant>
    </vt:vector>
  </HeadingPairs>
  <TitlesOfParts>
    <vt:vector size="85" baseType="lpstr">
      <vt:lpstr>Arial</vt:lpstr>
      <vt:lpstr>SimSun</vt:lpstr>
      <vt:lpstr>Wingdings</vt:lpstr>
      <vt:lpstr>Wingdings</vt:lpstr>
      <vt:lpstr>Microsoft YaHei</vt:lpstr>
      <vt:lpstr>Calibri</vt:lpstr>
      <vt:lpstr>Arial Unicode MS</vt:lpstr>
      <vt:lpstr>思源黑体 CN Regular</vt:lpstr>
      <vt:lpstr>SimHei</vt:lpstr>
      <vt:lpstr>思源黑体 CN Bold</vt:lpstr>
      <vt:lpstr>Arial</vt:lpstr>
      <vt:lpstr>Microsoft YaHei Light</vt:lpstr>
      <vt:lpstr>方正兰亭黑简体</vt:lpstr>
      <vt:lpstr>HelveticaExt-Normal</vt:lpstr>
      <vt:lpstr>OPPOSans B</vt:lpstr>
      <vt:lpstr>思源黑体 CN Heavy</vt:lpstr>
      <vt:lpstr>OPPOSans M</vt:lpstr>
      <vt:lpstr>华文细黑</vt:lpstr>
      <vt:lpstr>华文楷体</vt:lpstr>
      <vt:lpstr>Times New Roman</vt:lpstr>
      <vt:lpstr>GB Pinyinok-D</vt:lpstr>
      <vt:lpstr>Times New Roman</vt:lpstr>
      <vt:lpstr>Comic Sans MS</vt:lpstr>
      <vt:lpstr>方正喵呜体</vt:lpstr>
      <vt:lpstr>Helvetica Light</vt:lpstr>
      <vt:lpstr>Aharoni</vt:lpstr>
      <vt:lpstr>Yu Gothic UI Semibold</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WPS_1667472681</cp:lastModifiedBy>
  <cp:revision>177</cp:revision>
  <dcterms:created xsi:type="dcterms:W3CDTF">2019-06-19T02:08:00Z</dcterms:created>
  <dcterms:modified xsi:type="dcterms:W3CDTF">2022-11-04T16:21:11Z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7AE803FE578F437089231E9D5D200EE2</vt:lpwstr>
  </property>
</Properties>
</file>